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A2303-863E-480B-99F3-A3FFA3FB9C42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EBB1ECE4-1C49-4540-B2D7-449885032F68}">
      <dgm:prSet phldrT="[Текст]"/>
      <dgm:spPr/>
      <dgm:t>
        <a:bodyPr/>
        <a:lstStyle/>
        <a:p>
          <a:r>
            <a:rPr lang="ru-RU" dirty="0"/>
            <a:t>К 3-м годам</a:t>
          </a:r>
        </a:p>
      </dgm:t>
    </dgm:pt>
    <dgm:pt modelId="{A614D937-3D9D-4C85-8E5D-6D6C7B55D0B5}" type="parTrans" cxnId="{CEB96CEA-D246-4677-B13E-9D2D2CCC8307}">
      <dgm:prSet/>
      <dgm:spPr/>
      <dgm:t>
        <a:bodyPr/>
        <a:lstStyle/>
        <a:p>
          <a:endParaRPr lang="ru-RU"/>
        </a:p>
      </dgm:t>
    </dgm:pt>
    <dgm:pt modelId="{DFE12F8D-8884-4621-ACA8-435311A17168}" type="sibTrans" cxnId="{CEB96CEA-D246-4677-B13E-9D2D2CCC8307}">
      <dgm:prSet/>
      <dgm:spPr/>
      <dgm:t>
        <a:bodyPr/>
        <a:lstStyle/>
        <a:p>
          <a:endParaRPr lang="ru-RU"/>
        </a:p>
      </dgm:t>
    </dgm:pt>
    <dgm:pt modelId="{3ADDA20A-968E-4A5E-8697-8E040CD6EF15}">
      <dgm:prSet phldrT="[Текст]"/>
      <dgm:spPr/>
      <dgm:t>
        <a:bodyPr/>
        <a:lstStyle/>
        <a:p>
          <a:r>
            <a:rPr lang="ru-RU" dirty="0"/>
            <a:t>К 4-м годам</a:t>
          </a:r>
        </a:p>
      </dgm:t>
    </dgm:pt>
    <dgm:pt modelId="{8B297FC7-A983-4E2B-968B-F50FEE99E93A}" type="parTrans" cxnId="{1DCF5DD3-3DD9-4F8F-8E46-4EC301ACADE3}">
      <dgm:prSet/>
      <dgm:spPr/>
      <dgm:t>
        <a:bodyPr/>
        <a:lstStyle/>
        <a:p>
          <a:endParaRPr lang="ru-RU"/>
        </a:p>
      </dgm:t>
    </dgm:pt>
    <dgm:pt modelId="{13024E42-30F4-458C-BD87-40ED8EEFFDA3}" type="sibTrans" cxnId="{1DCF5DD3-3DD9-4F8F-8E46-4EC301ACADE3}">
      <dgm:prSet/>
      <dgm:spPr/>
      <dgm:t>
        <a:bodyPr/>
        <a:lstStyle/>
        <a:p>
          <a:endParaRPr lang="ru-RU"/>
        </a:p>
      </dgm:t>
    </dgm:pt>
    <dgm:pt modelId="{5CCB125C-9D0D-4686-B9A8-FC666ED7DFCE}">
      <dgm:prSet phldrT="[Текст]"/>
      <dgm:spPr/>
      <dgm:t>
        <a:bodyPr/>
        <a:lstStyle/>
        <a:p>
          <a:r>
            <a:rPr lang="ru-RU" dirty="0"/>
            <a:t>Вариативная часть</a:t>
          </a:r>
        </a:p>
      </dgm:t>
    </dgm:pt>
    <dgm:pt modelId="{EACEF070-5E1E-43C1-82CA-22B956E051A8}" type="parTrans" cxnId="{25F750B7-8CAF-4007-9268-734C81581580}">
      <dgm:prSet/>
      <dgm:spPr/>
      <dgm:t>
        <a:bodyPr/>
        <a:lstStyle/>
        <a:p>
          <a:endParaRPr lang="ru-RU"/>
        </a:p>
      </dgm:t>
    </dgm:pt>
    <dgm:pt modelId="{17716F6E-1C99-409C-BA7B-0BE2F11F04BF}" type="sibTrans" cxnId="{25F750B7-8CAF-4007-9268-734C81581580}">
      <dgm:prSet/>
      <dgm:spPr/>
      <dgm:t>
        <a:bodyPr/>
        <a:lstStyle/>
        <a:p>
          <a:endParaRPr lang="ru-RU"/>
        </a:p>
      </dgm:t>
    </dgm:pt>
    <dgm:pt modelId="{55CB13DF-E254-4D3E-B284-1575BCC3B5C3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/>
            <a:t>К 5-ти годам</a:t>
          </a:r>
        </a:p>
        <a:p>
          <a:pPr marL="0"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dirty="0"/>
        </a:p>
      </dgm:t>
    </dgm:pt>
    <dgm:pt modelId="{C6980F5F-3DEC-4552-81C0-542EAEAC2130}" type="parTrans" cxnId="{0553CC6A-2883-41BA-BC06-1A23128153ED}">
      <dgm:prSet/>
      <dgm:spPr/>
      <dgm:t>
        <a:bodyPr/>
        <a:lstStyle/>
        <a:p>
          <a:endParaRPr lang="ru-RU"/>
        </a:p>
      </dgm:t>
    </dgm:pt>
    <dgm:pt modelId="{3A97C098-3FF7-4AE8-BA33-52FFC6F43A1F}" type="sibTrans" cxnId="{0553CC6A-2883-41BA-BC06-1A23128153ED}">
      <dgm:prSet/>
      <dgm:spPr/>
      <dgm:t>
        <a:bodyPr/>
        <a:lstStyle/>
        <a:p>
          <a:endParaRPr lang="ru-RU"/>
        </a:p>
      </dgm:t>
    </dgm:pt>
    <dgm:pt modelId="{03274651-03F2-422F-A301-ECCD32D704AF}">
      <dgm:prSet/>
      <dgm:spPr/>
      <dgm:t>
        <a:bodyPr/>
        <a:lstStyle/>
        <a:p>
          <a:r>
            <a:rPr lang="ru-RU" dirty="0"/>
            <a:t>К 7-ми годам</a:t>
          </a:r>
        </a:p>
      </dgm:t>
    </dgm:pt>
    <dgm:pt modelId="{421BF71F-3B27-47FE-89E0-C3E9079EBC58}" type="parTrans" cxnId="{17D1B189-8735-417F-BD1B-833C064A017F}">
      <dgm:prSet/>
      <dgm:spPr/>
      <dgm:t>
        <a:bodyPr/>
        <a:lstStyle/>
        <a:p>
          <a:endParaRPr lang="ru-RU"/>
        </a:p>
      </dgm:t>
    </dgm:pt>
    <dgm:pt modelId="{756F6F82-D7F1-4E34-A0EB-5759DCF5279D}" type="sibTrans" cxnId="{17D1B189-8735-417F-BD1B-833C064A017F}">
      <dgm:prSet/>
      <dgm:spPr/>
      <dgm:t>
        <a:bodyPr/>
        <a:lstStyle/>
        <a:p>
          <a:endParaRPr lang="ru-RU"/>
        </a:p>
      </dgm:t>
    </dgm:pt>
    <dgm:pt modelId="{E26DB57C-60D6-4B18-A1DC-C661C2CDC6D1}">
      <dgm:prSet/>
      <dgm:spPr/>
      <dgm:t>
        <a:bodyPr/>
        <a:lstStyle/>
        <a:p>
          <a:r>
            <a:rPr lang="ru-RU" dirty="0"/>
            <a:t>К 6-ти годам</a:t>
          </a:r>
        </a:p>
      </dgm:t>
    </dgm:pt>
    <dgm:pt modelId="{74575DF8-6065-488D-93AB-F0241086EF79}" type="parTrans" cxnId="{174E0E74-AC94-47E1-9DE0-20C26B83E87C}">
      <dgm:prSet/>
      <dgm:spPr/>
      <dgm:t>
        <a:bodyPr/>
        <a:lstStyle/>
        <a:p>
          <a:endParaRPr lang="ru-RU"/>
        </a:p>
      </dgm:t>
    </dgm:pt>
    <dgm:pt modelId="{1C9BE71E-3FA9-4707-B8B0-BE2B0ED8E054}" type="sibTrans" cxnId="{174E0E74-AC94-47E1-9DE0-20C26B83E87C}">
      <dgm:prSet/>
      <dgm:spPr/>
      <dgm:t>
        <a:bodyPr/>
        <a:lstStyle/>
        <a:p>
          <a:endParaRPr lang="ru-RU"/>
        </a:p>
      </dgm:t>
    </dgm:pt>
    <dgm:pt modelId="{98D6E1B3-7900-489A-8462-2F2A256665E5}" type="pres">
      <dgm:prSet presAssocID="{4E0A2303-863E-480B-99F3-A3FFA3FB9C42}" presName="Name0" presStyleCnt="0">
        <dgm:presLayoutVars>
          <dgm:dir/>
          <dgm:resizeHandles val="exact"/>
        </dgm:presLayoutVars>
      </dgm:prSet>
      <dgm:spPr/>
    </dgm:pt>
    <dgm:pt modelId="{6973E4E6-1750-4490-B07D-BD9330449ABD}" type="pres">
      <dgm:prSet presAssocID="{4E0A2303-863E-480B-99F3-A3FFA3FB9C42}" presName="bkgdShp" presStyleLbl="alignAccFollowNode1" presStyleIdx="0" presStyleCnt="1"/>
      <dgm:spPr/>
    </dgm:pt>
    <dgm:pt modelId="{CB279E97-9288-4B71-97B5-DF530C1B5401}" type="pres">
      <dgm:prSet presAssocID="{4E0A2303-863E-480B-99F3-A3FFA3FB9C42}" presName="linComp" presStyleCnt="0"/>
      <dgm:spPr/>
    </dgm:pt>
    <dgm:pt modelId="{3CA76BEA-885D-4ECC-93B5-58C65187CF08}" type="pres">
      <dgm:prSet presAssocID="{EBB1ECE4-1C49-4540-B2D7-449885032F68}" presName="compNode" presStyleCnt="0"/>
      <dgm:spPr/>
    </dgm:pt>
    <dgm:pt modelId="{1E855085-8B65-429B-8504-251CAEA4221B}" type="pres">
      <dgm:prSet presAssocID="{EBB1ECE4-1C49-4540-B2D7-449885032F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E9DA8F-E6C0-42F4-B661-E7C5E79813C0}" type="pres">
      <dgm:prSet presAssocID="{EBB1ECE4-1C49-4540-B2D7-449885032F68}" presName="invisiNode" presStyleLbl="node1" presStyleIdx="0" presStyleCnt="6"/>
      <dgm:spPr/>
    </dgm:pt>
    <dgm:pt modelId="{2FAE6530-4A24-4B4B-AA7E-D55CAF752D30}" type="pres">
      <dgm:prSet presAssocID="{EBB1ECE4-1C49-4540-B2D7-449885032F68}" presName="imagNode" presStyleLbl="fgImgPlace1" presStyleIdx="0" presStyleCnt="6"/>
      <dgm:spPr>
        <a:blipFill rotWithShape="1">
          <a:blip xmlns:r="http://schemas.openxmlformats.org/officeDocument/2006/relationships" r:embed="rId1"/>
          <a:srcRect/>
          <a:stretch>
            <a:fillRect l="-1000" r="-1000"/>
          </a:stretch>
        </a:blipFill>
      </dgm:spPr>
    </dgm:pt>
    <dgm:pt modelId="{B6C8489B-9DA8-4F88-87F0-FB3184E2904C}" type="pres">
      <dgm:prSet presAssocID="{DFE12F8D-8884-4621-ACA8-435311A1716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2C8836D-874E-4460-9DD1-2BA290E91535}" type="pres">
      <dgm:prSet presAssocID="{3ADDA20A-968E-4A5E-8697-8E040CD6EF15}" presName="compNode" presStyleCnt="0"/>
      <dgm:spPr/>
    </dgm:pt>
    <dgm:pt modelId="{EEFA16B0-F67C-4D42-AEEE-E763C29786B7}" type="pres">
      <dgm:prSet presAssocID="{3ADDA20A-968E-4A5E-8697-8E040CD6EF1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9F4274-46F0-4FF2-8BB8-08905932B679}" type="pres">
      <dgm:prSet presAssocID="{3ADDA20A-968E-4A5E-8697-8E040CD6EF15}" presName="invisiNode" presStyleLbl="node1" presStyleIdx="1" presStyleCnt="6"/>
      <dgm:spPr/>
    </dgm:pt>
    <dgm:pt modelId="{149C9481-BA1A-4474-BED9-CAAF72759F59}" type="pres">
      <dgm:prSet presAssocID="{3ADDA20A-968E-4A5E-8697-8E040CD6EF15}" presName="imagNode" presStyleLbl="fgImgPlace1" presStyleIdx="1" presStyleCnt="6"/>
      <dgm:spPr>
        <a:blipFill rotWithShape="1">
          <a:blip xmlns:r="http://schemas.openxmlformats.org/officeDocument/2006/relationships" r:embed="rId2"/>
          <a:srcRect/>
          <a:stretch>
            <a:fillRect l="-1000" r="-1000"/>
          </a:stretch>
        </a:blipFill>
      </dgm:spPr>
    </dgm:pt>
    <dgm:pt modelId="{53438924-197B-4329-9FDD-E06A0F6B2E40}" type="pres">
      <dgm:prSet presAssocID="{13024E42-30F4-458C-BD87-40ED8EEFFDA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081F428-F482-4D34-B12C-8DF31BEFBE14}" type="pres">
      <dgm:prSet presAssocID="{55CB13DF-E254-4D3E-B284-1575BCC3B5C3}" presName="compNode" presStyleCnt="0"/>
      <dgm:spPr/>
    </dgm:pt>
    <dgm:pt modelId="{57F7FB31-2511-4A8B-A545-BFF8DE13EDBA}" type="pres">
      <dgm:prSet presAssocID="{55CB13DF-E254-4D3E-B284-1575BCC3B5C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DDB1D-B2E6-45FE-BD6C-D224A4AEFB4D}" type="pres">
      <dgm:prSet presAssocID="{55CB13DF-E254-4D3E-B284-1575BCC3B5C3}" presName="invisiNode" presStyleLbl="node1" presStyleIdx="2" presStyleCnt="6"/>
      <dgm:spPr/>
    </dgm:pt>
    <dgm:pt modelId="{E3C89B99-7275-42A1-99FC-B8FD467F587F}" type="pres">
      <dgm:prSet presAssocID="{55CB13DF-E254-4D3E-B284-1575BCC3B5C3}" presName="imagNode" presStyleLbl="fgImgPlace1" presStyleIdx="2" presStyleCnt="6"/>
      <dgm:spPr>
        <a:blipFill rotWithShape="1">
          <a:blip xmlns:r="http://schemas.openxmlformats.org/officeDocument/2006/relationships" r:embed="rId3"/>
          <a:srcRect/>
          <a:stretch>
            <a:fillRect l="-1000" r="-1000"/>
          </a:stretch>
        </a:blipFill>
      </dgm:spPr>
    </dgm:pt>
    <dgm:pt modelId="{4A801CAF-CB6B-44CB-A040-BDD28A829252}" type="pres">
      <dgm:prSet presAssocID="{3A97C098-3FF7-4AE8-BA33-52FFC6F43A1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43AE54A-545F-4F34-8CDE-11E4A1AA6895}" type="pres">
      <dgm:prSet presAssocID="{E26DB57C-60D6-4B18-A1DC-C661C2CDC6D1}" presName="compNode" presStyleCnt="0"/>
      <dgm:spPr/>
    </dgm:pt>
    <dgm:pt modelId="{93CB5ACC-8259-4AA8-9E42-E19DB8D2789C}" type="pres">
      <dgm:prSet presAssocID="{E26DB57C-60D6-4B18-A1DC-C661C2CDC6D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9F17E1-9C70-4EDC-AC00-681D7F0BA368}" type="pres">
      <dgm:prSet presAssocID="{E26DB57C-60D6-4B18-A1DC-C661C2CDC6D1}" presName="invisiNode" presStyleLbl="node1" presStyleIdx="3" presStyleCnt="6"/>
      <dgm:spPr/>
    </dgm:pt>
    <dgm:pt modelId="{2AFEA653-07E3-4138-B50F-E67E7B3E83F6}" type="pres">
      <dgm:prSet presAssocID="{E26DB57C-60D6-4B18-A1DC-C661C2CDC6D1}" presName="imagNode" presStyleLbl="fgImgPlace1" presStyleIdx="3" presStyleCnt="6"/>
      <dgm:spPr>
        <a:blipFill rotWithShape="1">
          <a:blip xmlns:r="http://schemas.openxmlformats.org/officeDocument/2006/relationships" r:embed="rId4"/>
          <a:srcRect/>
          <a:stretch>
            <a:fillRect l="-1000" r="-1000"/>
          </a:stretch>
        </a:blipFill>
      </dgm:spPr>
    </dgm:pt>
    <dgm:pt modelId="{98FCEE12-7C55-4F90-B43E-611A8D68D5D8}" type="pres">
      <dgm:prSet presAssocID="{1C9BE71E-3FA9-4707-B8B0-BE2B0ED8E05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F5B069C-D144-4A4C-98D1-FD3DF4CAEA08}" type="pres">
      <dgm:prSet presAssocID="{03274651-03F2-422F-A301-ECCD32D704AF}" presName="compNode" presStyleCnt="0"/>
      <dgm:spPr/>
    </dgm:pt>
    <dgm:pt modelId="{9046F0B4-D13C-44BD-8C82-F7FB57B56888}" type="pres">
      <dgm:prSet presAssocID="{03274651-03F2-422F-A301-ECCD32D704A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480CEC-7898-4553-BCCC-6BEE92D3937C}" type="pres">
      <dgm:prSet presAssocID="{03274651-03F2-422F-A301-ECCD32D704AF}" presName="invisiNode" presStyleLbl="node1" presStyleIdx="4" presStyleCnt="6"/>
      <dgm:spPr/>
    </dgm:pt>
    <dgm:pt modelId="{A307C961-52AB-4DD1-A170-162B26542027}" type="pres">
      <dgm:prSet presAssocID="{03274651-03F2-422F-A301-ECCD32D704AF}" presName="imagNode" presStyleLbl="fgImgPlace1" presStyleIdx="4" presStyleCnt="6"/>
      <dgm:spPr>
        <a:blipFill rotWithShape="1">
          <a:blip xmlns:r="http://schemas.openxmlformats.org/officeDocument/2006/relationships" r:embed="rId5"/>
          <a:srcRect/>
          <a:stretch>
            <a:fillRect l="-1000" r="-1000"/>
          </a:stretch>
        </a:blipFill>
      </dgm:spPr>
    </dgm:pt>
    <dgm:pt modelId="{CA67CC92-3F83-47F2-8574-D5AB32435773}" type="pres">
      <dgm:prSet presAssocID="{756F6F82-D7F1-4E34-A0EB-5759DCF5279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1989647-0A94-4BD1-8030-D6D6AE719EBC}" type="pres">
      <dgm:prSet presAssocID="{5CCB125C-9D0D-4686-B9A8-FC666ED7DFCE}" presName="compNode" presStyleCnt="0"/>
      <dgm:spPr/>
    </dgm:pt>
    <dgm:pt modelId="{BC095D56-FC4F-4D97-9021-5943D4CFA17B}" type="pres">
      <dgm:prSet presAssocID="{5CCB125C-9D0D-4686-B9A8-FC666ED7DFC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AEE830-062B-405D-932C-63A226721D9A}" type="pres">
      <dgm:prSet presAssocID="{5CCB125C-9D0D-4686-B9A8-FC666ED7DFCE}" presName="invisiNode" presStyleLbl="node1" presStyleIdx="5" presStyleCnt="6"/>
      <dgm:spPr/>
    </dgm:pt>
    <dgm:pt modelId="{25991D57-77E2-4E5E-BF35-22DC16606D3E}" type="pres">
      <dgm:prSet presAssocID="{5CCB125C-9D0D-4686-B9A8-FC666ED7DFCE}" presName="imagNode" presStyleLbl="fgImgPlace1" presStyleIdx="5" presStyleCnt="6"/>
      <dgm:spPr>
        <a:blipFill rotWithShape="1">
          <a:blip xmlns:r="http://schemas.openxmlformats.org/officeDocument/2006/relationships" r:embed="rId6"/>
          <a:srcRect/>
          <a:stretch>
            <a:fillRect l="-1000" r="-1000"/>
          </a:stretch>
        </a:blipFill>
      </dgm:spPr>
    </dgm:pt>
  </dgm:ptLst>
  <dgm:cxnLst>
    <dgm:cxn modelId="{1CC3F835-3F50-45B1-8A70-7300AB0297A5}" type="presOf" srcId="{E26DB57C-60D6-4B18-A1DC-C661C2CDC6D1}" destId="{93CB5ACC-8259-4AA8-9E42-E19DB8D2789C}" srcOrd="0" destOrd="0" presId="urn:microsoft.com/office/officeart/2005/8/layout/pList2"/>
    <dgm:cxn modelId="{A15A3268-10A3-413B-B40B-A19E74246C9C}" type="presOf" srcId="{EBB1ECE4-1C49-4540-B2D7-449885032F68}" destId="{1E855085-8B65-429B-8504-251CAEA4221B}" srcOrd="0" destOrd="0" presId="urn:microsoft.com/office/officeart/2005/8/layout/pList2"/>
    <dgm:cxn modelId="{409097A5-C39F-40A7-A958-C50845250C9D}" type="presOf" srcId="{13024E42-30F4-458C-BD87-40ED8EEFFDA3}" destId="{53438924-197B-4329-9FDD-E06A0F6B2E40}" srcOrd="0" destOrd="0" presId="urn:microsoft.com/office/officeart/2005/8/layout/pList2"/>
    <dgm:cxn modelId="{174E0E74-AC94-47E1-9DE0-20C26B83E87C}" srcId="{4E0A2303-863E-480B-99F3-A3FFA3FB9C42}" destId="{E26DB57C-60D6-4B18-A1DC-C661C2CDC6D1}" srcOrd="3" destOrd="0" parTransId="{74575DF8-6065-488D-93AB-F0241086EF79}" sibTransId="{1C9BE71E-3FA9-4707-B8B0-BE2B0ED8E054}"/>
    <dgm:cxn modelId="{F353432F-D509-4C59-B455-129D3A9DEEFD}" type="presOf" srcId="{55CB13DF-E254-4D3E-B284-1575BCC3B5C3}" destId="{57F7FB31-2511-4A8B-A545-BFF8DE13EDBA}" srcOrd="0" destOrd="0" presId="urn:microsoft.com/office/officeart/2005/8/layout/pList2"/>
    <dgm:cxn modelId="{DF29FF02-40F7-4923-B39E-31FAC6C25D7A}" type="presOf" srcId="{03274651-03F2-422F-A301-ECCD32D704AF}" destId="{9046F0B4-D13C-44BD-8C82-F7FB57B56888}" srcOrd="0" destOrd="0" presId="urn:microsoft.com/office/officeart/2005/8/layout/pList2"/>
    <dgm:cxn modelId="{5B82B123-2F2B-4A68-811E-1BE30FB30BC5}" type="presOf" srcId="{756F6F82-D7F1-4E34-A0EB-5759DCF5279D}" destId="{CA67CC92-3F83-47F2-8574-D5AB32435773}" srcOrd="0" destOrd="0" presId="urn:microsoft.com/office/officeart/2005/8/layout/pList2"/>
    <dgm:cxn modelId="{E01FED78-BCEC-49D2-91A1-95670806B382}" type="presOf" srcId="{5CCB125C-9D0D-4686-B9A8-FC666ED7DFCE}" destId="{BC095D56-FC4F-4D97-9021-5943D4CFA17B}" srcOrd="0" destOrd="0" presId="urn:microsoft.com/office/officeart/2005/8/layout/pList2"/>
    <dgm:cxn modelId="{0553CC6A-2883-41BA-BC06-1A23128153ED}" srcId="{4E0A2303-863E-480B-99F3-A3FFA3FB9C42}" destId="{55CB13DF-E254-4D3E-B284-1575BCC3B5C3}" srcOrd="2" destOrd="0" parTransId="{C6980F5F-3DEC-4552-81C0-542EAEAC2130}" sibTransId="{3A97C098-3FF7-4AE8-BA33-52FFC6F43A1F}"/>
    <dgm:cxn modelId="{463F8E39-C36E-47AA-A5DD-6BCBEB439F24}" type="presOf" srcId="{DFE12F8D-8884-4621-ACA8-435311A17168}" destId="{B6C8489B-9DA8-4F88-87F0-FB3184E2904C}" srcOrd="0" destOrd="0" presId="urn:microsoft.com/office/officeart/2005/8/layout/pList2"/>
    <dgm:cxn modelId="{2671AE67-24F6-4B7C-84F0-39B1D40BCDBF}" type="presOf" srcId="{3ADDA20A-968E-4A5E-8697-8E040CD6EF15}" destId="{EEFA16B0-F67C-4D42-AEEE-E763C29786B7}" srcOrd="0" destOrd="0" presId="urn:microsoft.com/office/officeart/2005/8/layout/pList2"/>
    <dgm:cxn modelId="{25F750B7-8CAF-4007-9268-734C81581580}" srcId="{4E0A2303-863E-480B-99F3-A3FFA3FB9C42}" destId="{5CCB125C-9D0D-4686-B9A8-FC666ED7DFCE}" srcOrd="5" destOrd="0" parTransId="{EACEF070-5E1E-43C1-82CA-22B956E051A8}" sibTransId="{17716F6E-1C99-409C-BA7B-0BE2F11F04BF}"/>
    <dgm:cxn modelId="{1DCF5DD3-3DD9-4F8F-8E46-4EC301ACADE3}" srcId="{4E0A2303-863E-480B-99F3-A3FFA3FB9C42}" destId="{3ADDA20A-968E-4A5E-8697-8E040CD6EF15}" srcOrd="1" destOrd="0" parTransId="{8B297FC7-A983-4E2B-968B-F50FEE99E93A}" sibTransId="{13024E42-30F4-458C-BD87-40ED8EEFFDA3}"/>
    <dgm:cxn modelId="{17D1B189-8735-417F-BD1B-833C064A017F}" srcId="{4E0A2303-863E-480B-99F3-A3FFA3FB9C42}" destId="{03274651-03F2-422F-A301-ECCD32D704AF}" srcOrd="4" destOrd="0" parTransId="{421BF71F-3B27-47FE-89E0-C3E9079EBC58}" sibTransId="{756F6F82-D7F1-4E34-A0EB-5759DCF5279D}"/>
    <dgm:cxn modelId="{CEB96CEA-D246-4677-B13E-9D2D2CCC8307}" srcId="{4E0A2303-863E-480B-99F3-A3FFA3FB9C42}" destId="{EBB1ECE4-1C49-4540-B2D7-449885032F68}" srcOrd="0" destOrd="0" parTransId="{A614D937-3D9D-4C85-8E5D-6D6C7B55D0B5}" sibTransId="{DFE12F8D-8884-4621-ACA8-435311A17168}"/>
    <dgm:cxn modelId="{1FF30E81-B1C7-472C-BADA-2B7FD5050B22}" type="presOf" srcId="{3A97C098-3FF7-4AE8-BA33-52FFC6F43A1F}" destId="{4A801CAF-CB6B-44CB-A040-BDD28A829252}" srcOrd="0" destOrd="0" presId="urn:microsoft.com/office/officeart/2005/8/layout/pList2"/>
    <dgm:cxn modelId="{8F924979-CAA4-46E4-B7B9-AE33F229AEB7}" type="presOf" srcId="{4E0A2303-863E-480B-99F3-A3FFA3FB9C42}" destId="{98D6E1B3-7900-489A-8462-2F2A256665E5}" srcOrd="0" destOrd="0" presId="urn:microsoft.com/office/officeart/2005/8/layout/pList2"/>
    <dgm:cxn modelId="{75562F59-0700-4054-855F-4D0A030B272F}" type="presOf" srcId="{1C9BE71E-3FA9-4707-B8B0-BE2B0ED8E054}" destId="{98FCEE12-7C55-4F90-B43E-611A8D68D5D8}" srcOrd="0" destOrd="0" presId="urn:microsoft.com/office/officeart/2005/8/layout/pList2"/>
    <dgm:cxn modelId="{5629C3D0-91DB-4A6A-A28E-6803349605FD}" type="presParOf" srcId="{98D6E1B3-7900-489A-8462-2F2A256665E5}" destId="{6973E4E6-1750-4490-B07D-BD9330449ABD}" srcOrd="0" destOrd="0" presId="urn:microsoft.com/office/officeart/2005/8/layout/pList2"/>
    <dgm:cxn modelId="{F788F048-D827-4608-8051-5D81B8D0BE0B}" type="presParOf" srcId="{98D6E1B3-7900-489A-8462-2F2A256665E5}" destId="{CB279E97-9288-4B71-97B5-DF530C1B5401}" srcOrd="1" destOrd="0" presId="urn:microsoft.com/office/officeart/2005/8/layout/pList2"/>
    <dgm:cxn modelId="{8FAA3204-6298-4E1F-836C-0619F9C939C7}" type="presParOf" srcId="{CB279E97-9288-4B71-97B5-DF530C1B5401}" destId="{3CA76BEA-885D-4ECC-93B5-58C65187CF08}" srcOrd="0" destOrd="0" presId="urn:microsoft.com/office/officeart/2005/8/layout/pList2"/>
    <dgm:cxn modelId="{9FD15C8A-1226-4851-A056-F92F3CFE736A}" type="presParOf" srcId="{3CA76BEA-885D-4ECC-93B5-58C65187CF08}" destId="{1E855085-8B65-429B-8504-251CAEA4221B}" srcOrd="0" destOrd="0" presId="urn:microsoft.com/office/officeart/2005/8/layout/pList2"/>
    <dgm:cxn modelId="{CAD8ADFA-3EAA-4417-A710-41CFB9C859C1}" type="presParOf" srcId="{3CA76BEA-885D-4ECC-93B5-58C65187CF08}" destId="{E0E9DA8F-E6C0-42F4-B661-E7C5E79813C0}" srcOrd="1" destOrd="0" presId="urn:microsoft.com/office/officeart/2005/8/layout/pList2"/>
    <dgm:cxn modelId="{8832538C-CEA7-4E7C-95E7-CBE37D6EB73F}" type="presParOf" srcId="{3CA76BEA-885D-4ECC-93B5-58C65187CF08}" destId="{2FAE6530-4A24-4B4B-AA7E-D55CAF752D30}" srcOrd="2" destOrd="0" presId="urn:microsoft.com/office/officeart/2005/8/layout/pList2"/>
    <dgm:cxn modelId="{085CC58F-A4CF-4468-B752-57D2343EB335}" type="presParOf" srcId="{CB279E97-9288-4B71-97B5-DF530C1B5401}" destId="{B6C8489B-9DA8-4F88-87F0-FB3184E2904C}" srcOrd="1" destOrd="0" presId="urn:microsoft.com/office/officeart/2005/8/layout/pList2"/>
    <dgm:cxn modelId="{25CAE303-0C4E-4CAE-95D9-BF32E16DB5D7}" type="presParOf" srcId="{CB279E97-9288-4B71-97B5-DF530C1B5401}" destId="{92C8836D-874E-4460-9DD1-2BA290E91535}" srcOrd="2" destOrd="0" presId="urn:microsoft.com/office/officeart/2005/8/layout/pList2"/>
    <dgm:cxn modelId="{BD24A148-4EAC-45BC-A464-AD5DBA93AA6F}" type="presParOf" srcId="{92C8836D-874E-4460-9DD1-2BA290E91535}" destId="{EEFA16B0-F67C-4D42-AEEE-E763C29786B7}" srcOrd="0" destOrd="0" presId="urn:microsoft.com/office/officeart/2005/8/layout/pList2"/>
    <dgm:cxn modelId="{80F78247-5D01-44B3-9A4F-2E079B6A8104}" type="presParOf" srcId="{92C8836D-874E-4460-9DD1-2BA290E91535}" destId="{3B9F4274-46F0-4FF2-8BB8-08905932B679}" srcOrd="1" destOrd="0" presId="urn:microsoft.com/office/officeart/2005/8/layout/pList2"/>
    <dgm:cxn modelId="{FE2F08FF-0D3F-42C4-8A28-0E382B3CF52C}" type="presParOf" srcId="{92C8836D-874E-4460-9DD1-2BA290E91535}" destId="{149C9481-BA1A-4474-BED9-CAAF72759F59}" srcOrd="2" destOrd="0" presId="urn:microsoft.com/office/officeart/2005/8/layout/pList2"/>
    <dgm:cxn modelId="{719FE53E-7A34-41B4-8AD7-CC3986CDBFD7}" type="presParOf" srcId="{CB279E97-9288-4B71-97B5-DF530C1B5401}" destId="{53438924-197B-4329-9FDD-E06A0F6B2E40}" srcOrd="3" destOrd="0" presId="urn:microsoft.com/office/officeart/2005/8/layout/pList2"/>
    <dgm:cxn modelId="{3A304EFB-0B0E-4E3C-911C-9EC2860BD27F}" type="presParOf" srcId="{CB279E97-9288-4B71-97B5-DF530C1B5401}" destId="{8081F428-F482-4D34-B12C-8DF31BEFBE14}" srcOrd="4" destOrd="0" presId="urn:microsoft.com/office/officeart/2005/8/layout/pList2"/>
    <dgm:cxn modelId="{E7A8D286-0A09-45D8-8895-C5FC5B09BD2C}" type="presParOf" srcId="{8081F428-F482-4D34-B12C-8DF31BEFBE14}" destId="{57F7FB31-2511-4A8B-A545-BFF8DE13EDBA}" srcOrd="0" destOrd="0" presId="urn:microsoft.com/office/officeart/2005/8/layout/pList2"/>
    <dgm:cxn modelId="{5936D79A-7F88-4B93-943D-9CF13C031369}" type="presParOf" srcId="{8081F428-F482-4D34-B12C-8DF31BEFBE14}" destId="{1BADDB1D-B2E6-45FE-BD6C-D224A4AEFB4D}" srcOrd="1" destOrd="0" presId="urn:microsoft.com/office/officeart/2005/8/layout/pList2"/>
    <dgm:cxn modelId="{64241351-8D9F-4E9A-BA51-8986452A9B2A}" type="presParOf" srcId="{8081F428-F482-4D34-B12C-8DF31BEFBE14}" destId="{E3C89B99-7275-42A1-99FC-B8FD467F587F}" srcOrd="2" destOrd="0" presId="urn:microsoft.com/office/officeart/2005/8/layout/pList2"/>
    <dgm:cxn modelId="{6706EC8B-FD6B-4CEE-9B2E-D305F72AD790}" type="presParOf" srcId="{CB279E97-9288-4B71-97B5-DF530C1B5401}" destId="{4A801CAF-CB6B-44CB-A040-BDD28A829252}" srcOrd="5" destOrd="0" presId="urn:microsoft.com/office/officeart/2005/8/layout/pList2"/>
    <dgm:cxn modelId="{90D3E99C-A3AE-4BD5-A380-FCE049E929E2}" type="presParOf" srcId="{CB279E97-9288-4B71-97B5-DF530C1B5401}" destId="{143AE54A-545F-4F34-8CDE-11E4A1AA6895}" srcOrd="6" destOrd="0" presId="urn:microsoft.com/office/officeart/2005/8/layout/pList2"/>
    <dgm:cxn modelId="{A4BB8A69-4EE0-4458-8062-DB05E80C3698}" type="presParOf" srcId="{143AE54A-545F-4F34-8CDE-11E4A1AA6895}" destId="{93CB5ACC-8259-4AA8-9E42-E19DB8D2789C}" srcOrd="0" destOrd="0" presId="urn:microsoft.com/office/officeart/2005/8/layout/pList2"/>
    <dgm:cxn modelId="{6A8F76F9-7B07-4635-BCB5-98E617DD437F}" type="presParOf" srcId="{143AE54A-545F-4F34-8CDE-11E4A1AA6895}" destId="{409F17E1-9C70-4EDC-AC00-681D7F0BA368}" srcOrd="1" destOrd="0" presId="urn:microsoft.com/office/officeart/2005/8/layout/pList2"/>
    <dgm:cxn modelId="{D79DFFB5-5E38-49DA-A98A-21F68712A855}" type="presParOf" srcId="{143AE54A-545F-4F34-8CDE-11E4A1AA6895}" destId="{2AFEA653-07E3-4138-B50F-E67E7B3E83F6}" srcOrd="2" destOrd="0" presId="urn:microsoft.com/office/officeart/2005/8/layout/pList2"/>
    <dgm:cxn modelId="{D15C1264-0772-4DCD-94D4-F01DBA93566D}" type="presParOf" srcId="{CB279E97-9288-4B71-97B5-DF530C1B5401}" destId="{98FCEE12-7C55-4F90-B43E-611A8D68D5D8}" srcOrd="7" destOrd="0" presId="urn:microsoft.com/office/officeart/2005/8/layout/pList2"/>
    <dgm:cxn modelId="{4F00FDD2-D5DB-4A11-8C93-F172114B4379}" type="presParOf" srcId="{CB279E97-9288-4B71-97B5-DF530C1B5401}" destId="{6F5B069C-D144-4A4C-98D1-FD3DF4CAEA08}" srcOrd="8" destOrd="0" presId="urn:microsoft.com/office/officeart/2005/8/layout/pList2"/>
    <dgm:cxn modelId="{37160188-F74E-464B-95CA-3AFC910D9C6B}" type="presParOf" srcId="{6F5B069C-D144-4A4C-98D1-FD3DF4CAEA08}" destId="{9046F0B4-D13C-44BD-8C82-F7FB57B56888}" srcOrd="0" destOrd="0" presId="urn:microsoft.com/office/officeart/2005/8/layout/pList2"/>
    <dgm:cxn modelId="{8C23AFA5-EDC4-4A25-9110-229DC2CC0D75}" type="presParOf" srcId="{6F5B069C-D144-4A4C-98D1-FD3DF4CAEA08}" destId="{CD480CEC-7898-4553-BCCC-6BEE92D3937C}" srcOrd="1" destOrd="0" presId="urn:microsoft.com/office/officeart/2005/8/layout/pList2"/>
    <dgm:cxn modelId="{D3836923-24DF-48EF-9EF6-5B50C7E9CB0A}" type="presParOf" srcId="{6F5B069C-D144-4A4C-98D1-FD3DF4CAEA08}" destId="{A307C961-52AB-4DD1-A170-162B26542027}" srcOrd="2" destOrd="0" presId="urn:microsoft.com/office/officeart/2005/8/layout/pList2"/>
    <dgm:cxn modelId="{E55B6BE3-1DF2-436B-B47D-BD443DCB838F}" type="presParOf" srcId="{CB279E97-9288-4B71-97B5-DF530C1B5401}" destId="{CA67CC92-3F83-47F2-8574-D5AB32435773}" srcOrd="9" destOrd="0" presId="urn:microsoft.com/office/officeart/2005/8/layout/pList2"/>
    <dgm:cxn modelId="{FB3EA6A2-B4B1-4DCE-A81C-A717B2F3E0CA}" type="presParOf" srcId="{CB279E97-9288-4B71-97B5-DF530C1B5401}" destId="{C1989647-0A94-4BD1-8030-D6D6AE719EBC}" srcOrd="10" destOrd="0" presId="urn:microsoft.com/office/officeart/2005/8/layout/pList2"/>
    <dgm:cxn modelId="{73640CDD-F71F-4A6B-BE47-0C231E62F80F}" type="presParOf" srcId="{C1989647-0A94-4BD1-8030-D6D6AE719EBC}" destId="{BC095D56-FC4F-4D97-9021-5943D4CFA17B}" srcOrd="0" destOrd="0" presId="urn:microsoft.com/office/officeart/2005/8/layout/pList2"/>
    <dgm:cxn modelId="{7867A22A-FFB0-4DD9-9407-1F4F157CBF22}" type="presParOf" srcId="{C1989647-0A94-4BD1-8030-D6D6AE719EBC}" destId="{7CAEE830-062B-405D-932C-63A226721D9A}" srcOrd="1" destOrd="0" presId="urn:microsoft.com/office/officeart/2005/8/layout/pList2"/>
    <dgm:cxn modelId="{4A7154F4-C857-4031-A4D9-4E19FA631D6F}" type="presParOf" srcId="{C1989647-0A94-4BD1-8030-D6D6AE719EBC}" destId="{25991D57-77E2-4E5E-BF35-22DC16606D3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BF0E2B-C714-4A06-9D38-AF9BFD0CD4B0}" type="doc">
      <dgm:prSet loTypeId="urn:microsoft.com/office/officeart/2005/8/layout/cycle6" loCatId="cycle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2F3D458-C315-4741-8412-740F119183E7}">
      <dgm:prSet phldrT="[Текст]" custT="1"/>
      <dgm:spPr/>
      <dgm:t>
        <a:bodyPr/>
        <a:lstStyle/>
        <a:p>
          <a:r>
            <a:rPr lang="ru-RU" sz="2000" b="1">
              <a:latin typeface="Calibri" panose="020F0502020204030204" pitchFamily="34" charset="0"/>
              <a:cs typeface="Calibri" panose="020F0502020204030204" pitchFamily="34" charset="0"/>
            </a:rPr>
            <a:t>Физическое развитие</a:t>
          </a:r>
          <a:endParaRPr lang="ru-RU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8EB06DC-7FB8-4612-B50A-504608EAFA38}" type="parTrans" cxnId="{A8473C42-5214-480D-9A39-48A1CBEDE4B1}">
      <dgm:prSet/>
      <dgm:spPr/>
      <dgm:t>
        <a:bodyPr/>
        <a:lstStyle/>
        <a:p>
          <a:endParaRPr lang="ru-RU"/>
        </a:p>
      </dgm:t>
    </dgm:pt>
    <dgm:pt modelId="{E8A50DA4-4A69-47E0-87B6-ADE353014EA1}" type="sibTrans" cxnId="{A8473C42-5214-480D-9A39-48A1CBEDE4B1}">
      <dgm:prSet/>
      <dgm:spPr/>
      <dgm:t>
        <a:bodyPr/>
        <a:lstStyle/>
        <a:p>
          <a:endParaRPr lang="ru-RU"/>
        </a:p>
      </dgm:t>
    </dgm:pt>
    <dgm:pt modelId="{53AF49C3-C494-4503-B290-98BEABD68999}">
      <dgm:prSet phldrT="[Текст]" custT="1"/>
      <dgm:spPr/>
      <dgm:t>
        <a:bodyPr/>
        <a:lstStyle/>
        <a:p>
          <a:r>
            <a:rPr lang="ru-RU" sz="2000" b="1">
              <a:latin typeface="Calibri" panose="020F0502020204030204" pitchFamily="34" charset="0"/>
              <a:cs typeface="Calibri" panose="020F0502020204030204" pitchFamily="34" charset="0"/>
            </a:rPr>
            <a:t>Социально-коммуникативное развитие</a:t>
          </a:r>
          <a:endParaRPr lang="ru-RU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350A4FE-F5F9-4423-A676-0D65E7EA0514}" type="parTrans" cxnId="{6366593A-A2E6-4355-92C8-2E07EF88E819}">
      <dgm:prSet/>
      <dgm:spPr/>
      <dgm:t>
        <a:bodyPr/>
        <a:lstStyle/>
        <a:p>
          <a:endParaRPr lang="ru-RU"/>
        </a:p>
      </dgm:t>
    </dgm:pt>
    <dgm:pt modelId="{DA25AFA7-607A-440D-97A9-1AF866024DCE}" type="sibTrans" cxnId="{6366593A-A2E6-4355-92C8-2E07EF88E819}">
      <dgm:prSet/>
      <dgm:spPr/>
      <dgm:t>
        <a:bodyPr/>
        <a:lstStyle/>
        <a:p>
          <a:endParaRPr lang="ru-RU"/>
        </a:p>
      </dgm:t>
    </dgm:pt>
    <dgm:pt modelId="{85DBAB25-1CA1-41AB-B5E7-E1D9F1E419AF}">
      <dgm:prSet phldrT="[Текст]" custT="1"/>
      <dgm:spPr/>
      <dgm:t>
        <a:bodyPr/>
        <a:lstStyle/>
        <a:p>
          <a:r>
            <a:rPr lang="ru-RU" sz="2000" b="1" dirty="0">
              <a:latin typeface="Calibri" panose="020F0502020204030204" pitchFamily="34" charset="0"/>
              <a:cs typeface="Calibri" panose="020F0502020204030204" pitchFamily="34" charset="0"/>
            </a:rPr>
            <a:t>Познавательное развитие</a:t>
          </a:r>
        </a:p>
      </dgm:t>
    </dgm:pt>
    <dgm:pt modelId="{78A247DB-C339-476D-8E65-3C26AA2075EC}" type="parTrans" cxnId="{22A0FEAD-769E-4133-B64B-5DBEE1805BD1}">
      <dgm:prSet/>
      <dgm:spPr/>
      <dgm:t>
        <a:bodyPr/>
        <a:lstStyle/>
        <a:p>
          <a:endParaRPr lang="ru-RU"/>
        </a:p>
      </dgm:t>
    </dgm:pt>
    <dgm:pt modelId="{5B4CB83F-589E-4A84-BAA4-A34CECC51571}" type="sibTrans" cxnId="{22A0FEAD-769E-4133-B64B-5DBEE1805BD1}">
      <dgm:prSet/>
      <dgm:spPr/>
      <dgm:t>
        <a:bodyPr/>
        <a:lstStyle/>
        <a:p>
          <a:endParaRPr lang="ru-RU"/>
        </a:p>
      </dgm:t>
    </dgm:pt>
    <dgm:pt modelId="{17FAF808-CA52-4569-A269-5F32DD520283}">
      <dgm:prSet phldrT="[Текст]" custT="1"/>
      <dgm:spPr/>
      <dgm:t>
        <a:bodyPr/>
        <a:lstStyle/>
        <a:p>
          <a:r>
            <a:rPr lang="ru-RU" sz="2400" b="1">
              <a:latin typeface="Calibri" panose="020F0502020204030204" pitchFamily="34" charset="0"/>
              <a:cs typeface="Calibri" panose="020F0502020204030204" pitchFamily="34" charset="0"/>
            </a:rPr>
            <a:t>Речевое развитие</a:t>
          </a:r>
          <a:endParaRPr lang="ru-RU" sz="24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FFB5DEB-15BC-4F37-8BE0-4F2BDC5A161A}" type="parTrans" cxnId="{C7425B66-56EC-4895-BACB-7C204134852B}">
      <dgm:prSet/>
      <dgm:spPr/>
      <dgm:t>
        <a:bodyPr/>
        <a:lstStyle/>
        <a:p>
          <a:endParaRPr lang="ru-RU"/>
        </a:p>
      </dgm:t>
    </dgm:pt>
    <dgm:pt modelId="{F2F0FA75-41D6-4164-8D8D-141527171028}" type="sibTrans" cxnId="{C7425B66-56EC-4895-BACB-7C204134852B}">
      <dgm:prSet/>
      <dgm:spPr/>
      <dgm:t>
        <a:bodyPr/>
        <a:lstStyle/>
        <a:p>
          <a:endParaRPr lang="ru-RU"/>
        </a:p>
      </dgm:t>
    </dgm:pt>
    <dgm:pt modelId="{8869CAA9-A607-4626-A20F-F2502463D600}">
      <dgm:prSet phldrT="[Текст]" custT="1"/>
      <dgm:spPr/>
      <dgm:t>
        <a:bodyPr/>
        <a:lstStyle/>
        <a:p>
          <a:r>
            <a:rPr lang="ru-RU" sz="2000" b="1">
              <a:latin typeface="Calibri" panose="020F0502020204030204" pitchFamily="34" charset="0"/>
              <a:cs typeface="Calibri" panose="020F0502020204030204" pitchFamily="34" charset="0"/>
            </a:rPr>
            <a:t>Художественно-эстетическое развитие</a:t>
          </a:r>
          <a:endParaRPr lang="ru-RU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6BFA973-1935-4FCC-A937-FBF77CA4D4B6}" type="parTrans" cxnId="{972543FF-3D34-46E0-8A92-98DB2D26D72B}">
      <dgm:prSet/>
      <dgm:spPr/>
      <dgm:t>
        <a:bodyPr/>
        <a:lstStyle/>
        <a:p>
          <a:endParaRPr lang="ru-RU"/>
        </a:p>
      </dgm:t>
    </dgm:pt>
    <dgm:pt modelId="{BA56B5C2-12C3-41EA-AEC7-9BDEA97E36EF}" type="sibTrans" cxnId="{972543FF-3D34-46E0-8A92-98DB2D26D72B}">
      <dgm:prSet/>
      <dgm:spPr/>
      <dgm:t>
        <a:bodyPr/>
        <a:lstStyle/>
        <a:p>
          <a:endParaRPr lang="ru-RU"/>
        </a:p>
      </dgm:t>
    </dgm:pt>
    <dgm:pt modelId="{256E4A14-58AF-461B-AEF0-EC93317CCFC1}" type="pres">
      <dgm:prSet presAssocID="{EFBF0E2B-C714-4A06-9D38-AF9BFD0CD4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28DEE-78A3-4644-888D-0657345E3B67}" type="pres">
      <dgm:prSet presAssocID="{52F3D458-C315-4741-8412-740F119183E7}" presName="node" presStyleLbl="node1" presStyleIdx="0" presStyleCnt="5" custScaleX="137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44C71-CF8E-4F54-AA16-8E334613E8E1}" type="pres">
      <dgm:prSet presAssocID="{52F3D458-C315-4741-8412-740F119183E7}" presName="spNode" presStyleCnt="0"/>
      <dgm:spPr/>
    </dgm:pt>
    <dgm:pt modelId="{DCBEBB00-4C0A-43A6-8585-0FA660E8AFAC}" type="pres">
      <dgm:prSet presAssocID="{E8A50DA4-4A69-47E0-87B6-ADE353014EA1}" presName="sibTrans" presStyleLbl="sibTrans1D1" presStyleIdx="0" presStyleCnt="5"/>
      <dgm:spPr/>
      <dgm:t>
        <a:bodyPr/>
        <a:lstStyle/>
        <a:p>
          <a:endParaRPr lang="ru-RU"/>
        </a:p>
      </dgm:t>
    </dgm:pt>
    <dgm:pt modelId="{983D976D-3938-4112-85F8-FE63E1C7F197}" type="pres">
      <dgm:prSet presAssocID="{53AF49C3-C494-4503-B290-98BEABD68999}" presName="node" presStyleLbl="node1" presStyleIdx="1" presStyleCnt="5" custScaleX="158934" custScaleY="120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926A9-7674-4F72-855A-841AB3F29FDD}" type="pres">
      <dgm:prSet presAssocID="{53AF49C3-C494-4503-B290-98BEABD68999}" presName="spNode" presStyleCnt="0"/>
      <dgm:spPr/>
    </dgm:pt>
    <dgm:pt modelId="{8F1CFBE8-D47B-4AF2-A7B2-488EBB4593BB}" type="pres">
      <dgm:prSet presAssocID="{DA25AFA7-607A-440D-97A9-1AF866024DCE}" presName="sibTrans" presStyleLbl="sibTrans1D1" presStyleIdx="1" presStyleCnt="5"/>
      <dgm:spPr/>
      <dgm:t>
        <a:bodyPr/>
        <a:lstStyle/>
        <a:p>
          <a:endParaRPr lang="ru-RU"/>
        </a:p>
      </dgm:t>
    </dgm:pt>
    <dgm:pt modelId="{1689DBB4-BF05-4021-82FC-1E0310B35A15}" type="pres">
      <dgm:prSet presAssocID="{85DBAB25-1CA1-41AB-B5E7-E1D9F1E419AF}" presName="node" presStyleLbl="node1" presStyleIdx="2" presStyleCnt="5" custScaleX="134418" custRadScaleRad="99945" custRadScaleInc="-380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4960DA-8675-4258-80A3-F9DA3A22DC9C}" type="pres">
      <dgm:prSet presAssocID="{85DBAB25-1CA1-41AB-B5E7-E1D9F1E419AF}" presName="spNode" presStyleCnt="0"/>
      <dgm:spPr/>
    </dgm:pt>
    <dgm:pt modelId="{8393DDD2-0456-4EC0-A87E-21D543536ACC}" type="pres">
      <dgm:prSet presAssocID="{5B4CB83F-589E-4A84-BAA4-A34CECC5157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E9845F11-9BCF-41AE-A6CA-5F9655AB277E}" type="pres">
      <dgm:prSet presAssocID="{17FAF808-CA52-4569-A269-5F32DD520283}" presName="node" presStyleLbl="node1" presStyleIdx="3" presStyleCnt="5" custScaleX="135675" custRadScaleRad="97605" custRadScaleInc="33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FBE8D-2932-4C4D-859C-D84E69E9D722}" type="pres">
      <dgm:prSet presAssocID="{17FAF808-CA52-4569-A269-5F32DD520283}" presName="spNode" presStyleCnt="0"/>
      <dgm:spPr/>
    </dgm:pt>
    <dgm:pt modelId="{77D88D44-A6E9-4EA3-987C-8EEA9E74BAAB}" type="pres">
      <dgm:prSet presAssocID="{F2F0FA75-41D6-4164-8D8D-141527171028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5B4D42A-9337-44D5-8D03-0A492C635979}" type="pres">
      <dgm:prSet presAssocID="{8869CAA9-A607-4626-A20F-F2502463D600}" presName="node" presStyleLbl="node1" presStyleIdx="4" presStyleCnt="5" custScaleX="126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4BA04-895F-4536-A418-725A075C165B}" type="pres">
      <dgm:prSet presAssocID="{8869CAA9-A607-4626-A20F-F2502463D600}" presName="spNode" presStyleCnt="0"/>
      <dgm:spPr/>
    </dgm:pt>
    <dgm:pt modelId="{37714620-87E0-461D-86E7-35DF075FCC35}" type="pres">
      <dgm:prSet presAssocID="{BA56B5C2-12C3-41EA-AEC7-9BDEA97E36E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22A0FEAD-769E-4133-B64B-5DBEE1805BD1}" srcId="{EFBF0E2B-C714-4A06-9D38-AF9BFD0CD4B0}" destId="{85DBAB25-1CA1-41AB-B5E7-E1D9F1E419AF}" srcOrd="2" destOrd="0" parTransId="{78A247DB-C339-476D-8E65-3C26AA2075EC}" sibTransId="{5B4CB83F-589E-4A84-BAA4-A34CECC51571}"/>
    <dgm:cxn modelId="{DC0D8FB7-C243-4556-B1E1-C1D6A1CE9256}" type="presOf" srcId="{85DBAB25-1CA1-41AB-B5E7-E1D9F1E419AF}" destId="{1689DBB4-BF05-4021-82FC-1E0310B35A15}" srcOrd="0" destOrd="0" presId="urn:microsoft.com/office/officeart/2005/8/layout/cycle6"/>
    <dgm:cxn modelId="{972543FF-3D34-46E0-8A92-98DB2D26D72B}" srcId="{EFBF0E2B-C714-4A06-9D38-AF9BFD0CD4B0}" destId="{8869CAA9-A607-4626-A20F-F2502463D600}" srcOrd="4" destOrd="0" parTransId="{06BFA973-1935-4FCC-A937-FBF77CA4D4B6}" sibTransId="{BA56B5C2-12C3-41EA-AEC7-9BDEA97E36EF}"/>
    <dgm:cxn modelId="{1DEDAD0B-5133-45C2-849C-7D853476A3DA}" type="presOf" srcId="{17FAF808-CA52-4569-A269-5F32DD520283}" destId="{E9845F11-9BCF-41AE-A6CA-5F9655AB277E}" srcOrd="0" destOrd="0" presId="urn:microsoft.com/office/officeart/2005/8/layout/cycle6"/>
    <dgm:cxn modelId="{C7425B66-56EC-4895-BACB-7C204134852B}" srcId="{EFBF0E2B-C714-4A06-9D38-AF9BFD0CD4B0}" destId="{17FAF808-CA52-4569-A269-5F32DD520283}" srcOrd="3" destOrd="0" parTransId="{3FFB5DEB-15BC-4F37-8BE0-4F2BDC5A161A}" sibTransId="{F2F0FA75-41D6-4164-8D8D-141527171028}"/>
    <dgm:cxn modelId="{6366593A-A2E6-4355-92C8-2E07EF88E819}" srcId="{EFBF0E2B-C714-4A06-9D38-AF9BFD0CD4B0}" destId="{53AF49C3-C494-4503-B290-98BEABD68999}" srcOrd="1" destOrd="0" parTransId="{0350A4FE-F5F9-4423-A676-0D65E7EA0514}" sibTransId="{DA25AFA7-607A-440D-97A9-1AF866024DCE}"/>
    <dgm:cxn modelId="{2E15B871-67F2-4D6A-B269-F310EA00BDC6}" type="presOf" srcId="{BA56B5C2-12C3-41EA-AEC7-9BDEA97E36EF}" destId="{37714620-87E0-461D-86E7-35DF075FCC35}" srcOrd="0" destOrd="0" presId="urn:microsoft.com/office/officeart/2005/8/layout/cycle6"/>
    <dgm:cxn modelId="{7D97BAF0-CC4D-4B91-A765-886216D64FE8}" type="presOf" srcId="{5B4CB83F-589E-4A84-BAA4-A34CECC51571}" destId="{8393DDD2-0456-4EC0-A87E-21D543536ACC}" srcOrd="0" destOrd="0" presId="urn:microsoft.com/office/officeart/2005/8/layout/cycle6"/>
    <dgm:cxn modelId="{37B795F1-2996-46AD-9E52-4A4678A2E1B1}" type="presOf" srcId="{E8A50DA4-4A69-47E0-87B6-ADE353014EA1}" destId="{DCBEBB00-4C0A-43A6-8585-0FA660E8AFAC}" srcOrd="0" destOrd="0" presId="urn:microsoft.com/office/officeart/2005/8/layout/cycle6"/>
    <dgm:cxn modelId="{C53C38D3-67DF-49C6-B507-649581FD4FB4}" type="presOf" srcId="{EFBF0E2B-C714-4A06-9D38-AF9BFD0CD4B0}" destId="{256E4A14-58AF-461B-AEF0-EC93317CCFC1}" srcOrd="0" destOrd="0" presId="urn:microsoft.com/office/officeart/2005/8/layout/cycle6"/>
    <dgm:cxn modelId="{FCEF7EFF-C4DB-4547-AAED-2C1C04B5C636}" type="presOf" srcId="{F2F0FA75-41D6-4164-8D8D-141527171028}" destId="{77D88D44-A6E9-4EA3-987C-8EEA9E74BAAB}" srcOrd="0" destOrd="0" presId="urn:microsoft.com/office/officeart/2005/8/layout/cycle6"/>
    <dgm:cxn modelId="{EFEF2ACC-A556-435C-9D1B-88B58C8AE13D}" type="presOf" srcId="{52F3D458-C315-4741-8412-740F119183E7}" destId="{76128DEE-78A3-4644-888D-0657345E3B67}" srcOrd="0" destOrd="0" presId="urn:microsoft.com/office/officeart/2005/8/layout/cycle6"/>
    <dgm:cxn modelId="{267933D8-A0D6-4470-8B5B-64638B09CA33}" type="presOf" srcId="{DA25AFA7-607A-440D-97A9-1AF866024DCE}" destId="{8F1CFBE8-D47B-4AF2-A7B2-488EBB4593BB}" srcOrd="0" destOrd="0" presId="urn:microsoft.com/office/officeart/2005/8/layout/cycle6"/>
    <dgm:cxn modelId="{A8473C42-5214-480D-9A39-48A1CBEDE4B1}" srcId="{EFBF0E2B-C714-4A06-9D38-AF9BFD0CD4B0}" destId="{52F3D458-C315-4741-8412-740F119183E7}" srcOrd="0" destOrd="0" parTransId="{98EB06DC-7FB8-4612-B50A-504608EAFA38}" sibTransId="{E8A50DA4-4A69-47E0-87B6-ADE353014EA1}"/>
    <dgm:cxn modelId="{D2281EE7-B845-4C22-8EC5-E27F6D2A74E4}" type="presOf" srcId="{53AF49C3-C494-4503-B290-98BEABD68999}" destId="{983D976D-3938-4112-85F8-FE63E1C7F197}" srcOrd="0" destOrd="0" presId="urn:microsoft.com/office/officeart/2005/8/layout/cycle6"/>
    <dgm:cxn modelId="{D9584D12-8188-4E13-85F1-E7E2E36261CF}" type="presOf" srcId="{8869CAA9-A607-4626-A20F-F2502463D600}" destId="{D5B4D42A-9337-44D5-8D03-0A492C635979}" srcOrd="0" destOrd="0" presId="urn:microsoft.com/office/officeart/2005/8/layout/cycle6"/>
    <dgm:cxn modelId="{0BAC39D2-0D45-408B-B857-C4B77B6246BE}" type="presParOf" srcId="{256E4A14-58AF-461B-AEF0-EC93317CCFC1}" destId="{76128DEE-78A3-4644-888D-0657345E3B67}" srcOrd="0" destOrd="0" presId="urn:microsoft.com/office/officeart/2005/8/layout/cycle6"/>
    <dgm:cxn modelId="{3CB1E4EF-DF90-4F33-82C0-B5990CF4114F}" type="presParOf" srcId="{256E4A14-58AF-461B-AEF0-EC93317CCFC1}" destId="{48944C71-CF8E-4F54-AA16-8E334613E8E1}" srcOrd="1" destOrd="0" presId="urn:microsoft.com/office/officeart/2005/8/layout/cycle6"/>
    <dgm:cxn modelId="{5BE2458F-DAE3-442E-AF37-8804B91020A4}" type="presParOf" srcId="{256E4A14-58AF-461B-AEF0-EC93317CCFC1}" destId="{DCBEBB00-4C0A-43A6-8585-0FA660E8AFAC}" srcOrd="2" destOrd="0" presId="urn:microsoft.com/office/officeart/2005/8/layout/cycle6"/>
    <dgm:cxn modelId="{6113F17A-C5E6-4E83-977B-6821A0DA4D47}" type="presParOf" srcId="{256E4A14-58AF-461B-AEF0-EC93317CCFC1}" destId="{983D976D-3938-4112-85F8-FE63E1C7F197}" srcOrd="3" destOrd="0" presId="urn:microsoft.com/office/officeart/2005/8/layout/cycle6"/>
    <dgm:cxn modelId="{C8141DE0-053C-42C1-A876-DDB1F0BDDE27}" type="presParOf" srcId="{256E4A14-58AF-461B-AEF0-EC93317CCFC1}" destId="{F33926A9-7674-4F72-855A-841AB3F29FDD}" srcOrd="4" destOrd="0" presId="urn:microsoft.com/office/officeart/2005/8/layout/cycle6"/>
    <dgm:cxn modelId="{B2EC0E11-0850-436C-B43B-A15E49A45EA2}" type="presParOf" srcId="{256E4A14-58AF-461B-AEF0-EC93317CCFC1}" destId="{8F1CFBE8-D47B-4AF2-A7B2-488EBB4593BB}" srcOrd="5" destOrd="0" presId="urn:microsoft.com/office/officeart/2005/8/layout/cycle6"/>
    <dgm:cxn modelId="{20CCDB39-6C23-4AE5-84AC-6A4D698CB24B}" type="presParOf" srcId="{256E4A14-58AF-461B-AEF0-EC93317CCFC1}" destId="{1689DBB4-BF05-4021-82FC-1E0310B35A15}" srcOrd="6" destOrd="0" presId="urn:microsoft.com/office/officeart/2005/8/layout/cycle6"/>
    <dgm:cxn modelId="{97A6ED20-A4B4-4734-897A-1C62199A8487}" type="presParOf" srcId="{256E4A14-58AF-461B-AEF0-EC93317CCFC1}" destId="{894960DA-8675-4258-80A3-F9DA3A22DC9C}" srcOrd="7" destOrd="0" presId="urn:microsoft.com/office/officeart/2005/8/layout/cycle6"/>
    <dgm:cxn modelId="{C6A31A31-03D2-4E4A-A7AB-9859DFD15F8A}" type="presParOf" srcId="{256E4A14-58AF-461B-AEF0-EC93317CCFC1}" destId="{8393DDD2-0456-4EC0-A87E-21D543536ACC}" srcOrd="8" destOrd="0" presId="urn:microsoft.com/office/officeart/2005/8/layout/cycle6"/>
    <dgm:cxn modelId="{C70E55F3-85F1-4BDC-9BBC-5B400FF068FE}" type="presParOf" srcId="{256E4A14-58AF-461B-AEF0-EC93317CCFC1}" destId="{E9845F11-9BCF-41AE-A6CA-5F9655AB277E}" srcOrd="9" destOrd="0" presId="urn:microsoft.com/office/officeart/2005/8/layout/cycle6"/>
    <dgm:cxn modelId="{F977CF7B-CFD2-410F-B116-B01FEA16CDFF}" type="presParOf" srcId="{256E4A14-58AF-461B-AEF0-EC93317CCFC1}" destId="{A84FBE8D-2932-4C4D-859C-D84E69E9D722}" srcOrd="10" destOrd="0" presId="urn:microsoft.com/office/officeart/2005/8/layout/cycle6"/>
    <dgm:cxn modelId="{44C55325-DE25-4BAE-9494-6810BF07A412}" type="presParOf" srcId="{256E4A14-58AF-461B-AEF0-EC93317CCFC1}" destId="{77D88D44-A6E9-4EA3-987C-8EEA9E74BAAB}" srcOrd="11" destOrd="0" presId="urn:microsoft.com/office/officeart/2005/8/layout/cycle6"/>
    <dgm:cxn modelId="{4386023E-F713-49ED-A845-91F25FDB2B42}" type="presParOf" srcId="{256E4A14-58AF-461B-AEF0-EC93317CCFC1}" destId="{D5B4D42A-9337-44D5-8D03-0A492C635979}" srcOrd="12" destOrd="0" presId="urn:microsoft.com/office/officeart/2005/8/layout/cycle6"/>
    <dgm:cxn modelId="{832BBA20-0259-4723-A0F4-ECF48E3E7FD1}" type="presParOf" srcId="{256E4A14-58AF-461B-AEF0-EC93317CCFC1}" destId="{C824BA04-895F-4536-A418-725A075C165B}" srcOrd="13" destOrd="0" presId="urn:microsoft.com/office/officeart/2005/8/layout/cycle6"/>
    <dgm:cxn modelId="{D63CBC0C-E25D-4D6A-BEEE-9B6A4EB1F1C9}" type="presParOf" srcId="{256E4A14-58AF-461B-AEF0-EC93317CCFC1}" destId="{37714620-87E0-461D-86E7-35DF075FCC3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E52730-B06F-4560-8892-08D5EE20174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3E5D8C-8D31-462A-933F-10B004CE36F0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Диагностика</a:t>
          </a:r>
        </a:p>
      </dgm:t>
    </dgm:pt>
    <dgm:pt modelId="{F5FF943D-349B-4797-80C3-E7C916007247}" type="parTrans" cxnId="{D7DED977-5480-402F-AF3E-1D4F5FF9D4C4}">
      <dgm:prSet/>
      <dgm:spPr/>
      <dgm:t>
        <a:bodyPr/>
        <a:lstStyle/>
        <a:p>
          <a:endParaRPr lang="ru-RU"/>
        </a:p>
      </dgm:t>
    </dgm:pt>
    <dgm:pt modelId="{25908A5B-6F17-48FA-913D-38F7397E5726}" type="sibTrans" cxnId="{D7DED977-5480-402F-AF3E-1D4F5FF9D4C4}">
      <dgm:prSet/>
      <dgm:spPr/>
      <dgm:t>
        <a:bodyPr/>
        <a:lstStyle/>
        <a:p>
          <a:endParaRPr lang="ru-RU"/>
        </a:p>
      </dgm:t>
    </dgm:pt>
    <dgm:pt modelId="{F8689F3A-E386-460E-9CB7-7AE232F033B8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Просвещение</a:t>
          </a:r>
        </a:p>
      </dgm:t>
    </dgm:pt>
    <dgm:pt modelId="{36CF15D7-35BF-4CBD-81BA-6B6661A5EEAF}" type="parTrans" cxnId="{59CF78CA-5EA3-473E-B082-EDE4ECEB2BD9}">
      <dgm:prSet/>
      <dgm:spPr/>
      <dgm:t>
        <a:bodyPr/>
        <a:lstStyle/>
        <a:p>
          <a:endParaRPr lang="ru-RU"/>
        </a:p>
      </dgm:t>
    </dgm:pt>
    <dgm:pt modelId="{8E091D03-EB4B-439C-A248-9900C1FDABE2}" type="sibTrans" cxnId="{59CF78CA-5EA3-473E-B082-EDE4ECEB2BD9}">
      <dgm:prSet/>
      <dgm:spPr/>
      <dgm:t>
        <a:bodyPr/>
        <a:lstStyle/>
        <a:p>
          <a:endParaRPr lang="ru-RU"/>
        </a:p>
      </dgm:t>
    </dgm:pt>
    <dgm:pt modelId="{9CF3697F-F27E-4675-AA5F-915923D3E1EF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Консультирование</a:t>
          </a:r>
        </a:p>
      </dgm:t>
    </dgm:pt>
    <dgm:pt modelId="{F66A6FCE-9F03-44A9-9F55-839D6D979CE3}" type="parTrans" cxnId="{E438934F-B7B8-4EDE-A46A-F772A23D99EE}">
      <dgm:prSet/>
      <dgm:spPr/>
      <dgm:t>
        <a:bodyPr/>
        <a:lstStyle/>
        <a:p>
          <a:endParaRPr lang="ru-RU"/>
        </a:p>
      </dgm:t>
    </dgm:pt>
    <dgm:pt modelId="{103DF647-8BE3-49C5-8C5C-243FD4C4B097}" type="sibTrans" cxnId="{E438934F-B7B8-4EDE-A46A-F772A23D99EE}">
      <dgm:prSet/>
      <dgm:spPr/>
      <dgm:t>
        <a:bodyPr/>
        <a:lstStyle/>
        <a:p>
          <a:endParaRPr lang="ru-RU"/>
        </a:p>
      </dgm:t>
    </dgm:pt>
    <dgm:pt modelId="{D9AB9975-C445-4415-A2BB-7CCB1C268DBC}" type="pres">
      <dgm:prSet presAssocID="{42E52730-B06F-4560-8892-08D5EE20174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58825D-D51D-4817-82B3-6C31E946CAA0}" type="pres">
      <dgm:prSet presAssocID="{8C3E5D8C-8D31-462A-933F-10B004CE36F0}" presName="parentLin" presStyleCnt="0"/>
      <dgm:spPr/>
    </dgm:pt>
    <dgm:pt modelId="{1FF6051C-504F-48E5-AE55-32B398D5761F}" type="pres">
      <dgm:prSet presAssocID="{8C3E5D8C-8D31-462A-933F-10B004CE36F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548E8D4-64BA-43E8-971D-1EDDBA953C06}" type="pres">
      <dgm:prSet presAssocID="{8C3E5D8C-8D31-462A-933F-10B004CE36F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BE7D52-E525-459F-ACD8-95458B52D332}" type="pres">
      <dgm:prSet presAssocID="{8C3E5D8C-8D31-462A-933F-10B004CE36F0}" presName="negativeSpace" presStyleCnt="0"/>
      <dgm:spPr/>
    </dgm:pt>
    <dgm:pt modelId="{F0B3ED73-223D-4877-86BE-99E0A0381FED}" type="pres">
      <dgm:prSet presAssocID="{8C3E5D8C-8D31-462A-933F-10B004CE36F0}" presName="childText" presStyleLbl="conFgAcc1" presStyleIdx="0" presStyleCnt="3">
        <dgm:presLayoutVars>
          <dgm:bulletEnabled val="1"/>
        </dgm:presLayoutVars>
      </dgm:prSet>
      <dgm:spPr/>
    </dgm:pt>
    <dgm:pt modelId="{2F64748D-CFC1-4C14-AA99-05AAAD8E569B}" type="pres">
      <dgm:prSet presAssocID="{25908A5B-6F17-48FA-913D-38F7397E5726}" presName="spaceBetweenRectangles" presStyleCnt="0"/>
      <dgm:spPr/>
    </dgm:pt>
    <dgm:pt modelId="{587D4A27-E0AE-4CC1-BCB3-D67857CFA0A1}" type="pres">
      <dgm:prSet presAssocID="{F8689F3A-E386-460E-9CB7-7AE232F033B8}" presName="parentLin" presStyleCnt="0"/>
      <dgm:spPr/>
    </dgm:pt>
    <dgm:pt modelId="{7137EA4D-3BB4-4EC7-9D85-5DC8DE3A640E}" type="pres">
      <dgm:prSet presAssocID="{F8689F3A-E386-460E-9CB7-7AE232F033B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3C7CC05-C208-4C80-AE59-F7E64F6E9A47}" type="pres">
      <dgm:prSet presAssocID="{F8689F3A-E386-460E-9CB7-7AE232F033B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09719-D622-44AD-B1FC-ABD8E7521F66}" type="pres">
      <dgm:prSet presAssocID="{F8689F3A-E386-460E-9CB7-7AE232F033B8}" presName="negativeSpace" presStyleCnt="0"/>
      <dgm:spPr/>
    </dgm:pt>
    <dgm:pt modelId="{5184DE2D-5BAC-49D2-A076-09DEFC2D4499}" type="pres">
      <dgm:prSet presAssocID="{F8689F3A-E386-460E-9CB7-7AE232F033B8}" presName="childText" presStyleLbl="conFgAcc1" presStyleIdx="1" presStyleCnt="3">
        <dgm:presLayoutVars>
          <dgm:bulletEnabled val="1"/>
        </dgm:presLayoutVars>
      </dgm:prSet>
      <dgm:spPr/>
    </dgm:pt>
    <dgm:pt modelId="{A2FACAB7-39C5-4F6C-BEE3-0C0D8C27B9EE}" type="pres">
      <dgm:prSet presAssocID="{8E091D03-EB4B-439C-A248-9900C1FDABE2}" presName="spaceBetweenRectangles" presStyleCnt="0"/>
      <dgm:spPr/>
    </dgm:pt>
    <dgm:pt modelId="{4A7C76FB-CBD2-4F6C-B903-176F12A9D5C8}" type="pres">
      <dgm:prSet presAssocID="{9CF3697F-F27E-4675-AA5F-915923D3E1EF}" presName="parentLin" presStyleCnt="0"/>
      <dgm:spPr/>
    </dgm:pt>
    <dgm:pt modelId="{2AD94C37-FBF6-41B9-92A6-9238C5565AD9}" type="pres">
      <dgm:prSet presAssocID="{9CF3697F-F27E-4675-AA5F-915923D3E1E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FA94C0C-FBA4-487B-90F2-DAA160BC3C78}" type="pres">
      <dgm:prSet presAssocID="{9CF3697F-F27E-4675-AA5F-915923D3E1E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0BA67-85AD-4C56-A0A8-2CFAE0D6C759}" type="pres">
      <dgm:prSet presAssocID="{9CF3697F-F27E-4675-AA5F-915923D3E1EF}" presName="negativeSpace" presStyleCnt="0"/>
      <dgm:spPr/>
    </dgm:pt>
    <dgm:pt modelId="{04554E17-FD05-4F45-9DFE-46E43ABBC28B}" type="pres">
      <dgm:prSet presAssocID="{9CF3697F-F27E-4675-AA5F-915923D3E1E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3824FAA-1944-44F2-A56A-97E22CFDD4D8}" type="presOf" srcId="{42E52730-B06F-4560-8892-08D5EE20174F}" destId="{D9AB9975-C445-4415-A2BB-7CCB1C268DBC}" srcOrd="0" destOrd="0" presId="urn:microsoft.com/office/officeart/2005/8/layout/list1"/>
    <dgm:cxn modelId="{A6A222C4-C95D-4995-82D4-63E2531F887D}" type="presOf" srcId="{8C3E5D8C-8D31-462A-933F-10B004CE36F0}" destId="{1FF6051C-504F-48E5-AE55-32B398D5761F}" srcOrd="0" destOrd="0" presId="urn:microsoft.com/office/officeart/2005/8/layout/list1"/>
    <dgm:cxn modelId="{EC5718B4-F2B9-4B65-80E0-9DEDB1DBFC34}" type="presOf" srcId="{F8689F3A-E386-460E-9CB7-7AE232F033B8}" destId="{7137EA4D-3BB4-4EC7-9D85-5DC8DE3A640E}" srcOrd="0" destOrd="0" presId="urn:microsoft.com/office/officeart/2005/8/layout/list1"/>
    <dgm:cxn modelId="{00DCEACB-8F42-453E-AE67-8323E5EF0D2D}" type="presOf" srcId="{F8689F3A-E386-460E-9CB7-7AE232F033B8}" destId="{03C7CC05-C208-4C80-AE59-F7E64F6E9A47}" srcOrd="1" destOrd="0" presId="urn:microsoft.com/office/officeart/2005/8/layout/list1"/>
    <dgm:cxn modelId="{CA071F48-D1E7-4D11-8E1F-BCA8FA5D45BF}" type="presOf" srcId="{9CF3697F-F27E-4675-AA5F-915923D3E1EF}" destId="{2AD94C37-FBF6-41B9-92A6-9238C5565AD9}" srcOrd="0" destOrd="0" presId="urn:microsoft.com/office/officeart/2005/8/layout/list1"/>
    <dgm:cxn modelId="{D7DED977-5480-402F-AF3E-1D4F5FF9D4C4}" srcId="{42E52730-B06F-4560-8892-08D5EE20174F}" destId="{8C3E5D8C-8D31-462A-933F-10B004CE36F0}" srcOrd="0" destOrd="0" parTransId="{F5FF943D-349B-4797-80C3-E7C916007247}" sibTransId="{25908A5B-6F17-48FA-913D-38F7397E5726}"/>
    <dgm:cxn modelId="{D5D8107E-9422-4034-9334-B94A1BADA7EA}" type="presOf" srcId="{9CF3697F-F27E-4675-AA5F-915923D3E1EF}" destId="{7FA94C0C-FBA4-487B-90F2-DAA160BC3C78}" srcOrd="1" destOrd="0" presId="urn:microsoft.com/office/officeart/2005/8/layout/list1"/>
    <dgm:cxn modelId="{A1BD2ADB-1E7E-4E33-AB86-C91245CA563C}" type="presOf" srcId="{8C3E5D8C-8D31-462A-933F-10B004CE36F0}" destId="{2548E8D4-64BA-43E8-971D-1EDDBA953C06}" srcOrd="1" destOrd="0" presId="urn:microsoft.com/office/officeart/2005/8/layout/list1"/>
    <dgm:cxn modelId="{E438934F-B7B8-4EDE-A46A-F772A23D99EE}" srcId="{42E52730-B06F-4560-8892-08D5EE20174F}" destId="{9CF3697F-F27E-4675-AA5F-915923D3E1EF}" srcOrd="2" destOrd="0" parTransId="{F66A6FCE-9F03-44A9-9F55-839D6D979CE3}" sibTransId="{103DF647-8BE3-49C5-8C5C-243FD4C4B097}"/>
    <dgm:cxn modelId="{59CF78CA-5EA3-473E-B082-EDE4ECEB2BD9}" srcId="{42E52730-B06F-4560-8892-08D5EE20174F}" destId="{F8689F3A-E386-460E-9CB7-7AE232F033B8}" srcOrd="1" destOrd="0" parTransId="{36CF15D7-35BF-4CBD-81BA-6B6661A5EEAF}" sibTransId="{8E091D03-EB4B-439C-A248-9900C1FDABE2}"/>
    <dgm:cxn modelId="{62D0BEC2-BC3D-4D2C-B9CB-A8B02CC0E245}" type="presParOf" srcId="{D9AB9975-C445-4415-A2BB-7CCB1C268DBC}" destId="{1F58825D-D51D-4817-82B3-6C31E946CAA0}" srcOrd="0" destOrd="0" presId="urn:microsoft.com/office/officeart/2005/8/layout/list1"/>
    <dgm:cxn modelId="{BF843EA4-9679-44DD-AC66-0CFF2C772BEB}" type="presParOf" srcId="{1F58825D-D51D-4817-82B3-6C31E946CAA0}" destId="{1FF6051C-504F-48E5-AE55-32B398D5761F}" srcOrd="0" destOrd="0" presId="urn:microsoft.com/office/officeart/2005/8/layout/list1"/>
    <dgm:cxn modelId="{D8B5E4B0-46C5-427A-984B-50F1210BC0DF}" type="presParOf" srcId="{1F58825D-D51D-4817-82B3-6C31E946CAA0}" destId="{2548E8D4-64BA-43E8-971D-1EDDBA953C06}" srcOrd="1" destOrd="0" presId="urn:microsoft.com/office/officeart/2005/8/layout/list1"/>
    <dgm:cxn modelId="{B0B07E4E-B3E8-4EE6-97FD-31FA51E77AD9}" type="presParOf" srcId="{D9AB9975-C445-4415-A2BB-7CCB1C268DBC}" destId="{7BBE7D52-E525-459F-ACD8-95458B52D332}" srcOrd="1" destOrd="0" presId="urn:microsoft.com/office/officeart/2005/8/layout/list1"/>
    <dgm:cxn modelId="{78911BF9-3A65-4AA6-8E17-CB833DC3C14A}" type="presParOf" srcId="{D9AB9975-C445-4415-A2BB-7CCB1C268DBC}" destId="{F0B3ED73-223D-4877-86BE-99E0A0381FED}" srcOrd="2" destOrd="0" presId="urn:microsoft.com/office/officeart/2005/8/layout/list1"/>
    <dgm:cxn modelId="{FED32085-9F4F-4953-84FB-1E006D8A8E49}" type="presParOf" srcId="{D9AB9975-C445-4415-A2BB-7CCB1C268DBC}" destId="{2F64748D-CFC1-4C14-AA99-05AAAD8E569B}" srcOrd="3" destOrd="0" presId="urn:microsoft.com/office/officeart/2005/8/layout/list1"/>
    <dgm:cxn modelId="{24AAC6C6-1EA4-41D7-A01C-EA6CAFEA7B39}" type="presParOf" srcId="{D9AB9975-C445-4415-A2BB-7CCB1C268DBC}" destId="{587D4A27-E0AE-4CC1-BCB3-D67857CFA0A1}" srcOrd="4" destOrd="0" presId="urn:microsoft.com/office/officeart/2005/8/layout/list1"/>
    <dgm:cxn modelId="{5FB7A843-ABFC-4F2D-9592-8C269729657A}" type="presParOf" srcId="{587D4A27-E0AE-4CC1-BCB3-D67857CFA0A1}" destId="{7137EA4D-3BB4-4EC7-9D85-5DC8DE3A640E}" srcOrd="0" destOrd="0" presId="urn:microsoft.com/office/officeart/2005/8/layout/list1"/>
    <dgm:cxn modelId="{2EAD2658-FB3E-456B-901C-20664C60234B}" type="presParOf" srcId="{587D4A27-E0AE-4CC1-BCB3-D67857CFA0A1}" destId="{03C7CC05-C208-4C80-AE59-F7E64F6E9A47}" srcOrd="1" destOrd="0" presId="urn:microsoft.com/office/officeart/2005/8/layout/list1"/>
    <dgm:cxn modelId="{18888B41-3D65-45A9-BB44-35F9D5F93AAB}" type="presParOf" srcId="{D9AB9975-C445-4415-A2BB-7CCB1C268DBC}" destId="{B3609719-D622-44AD-B1FC-ABD8E7521F66}" srcOrd="5" destOrd="0" presId="urn:microsoft.com/office/officeart/2005/8/layout/list1"/>
    <dgm:cxn modelId="{7C6EE6BF-12FF-4055-99E8-CA6ED5335B7F}" type="presParOf" srcId="{D9AB9975-C445-4415-A2BB-7CCB1C268DBC}" destId="{5184DE2D-5BAC-49D2-A076-09DEFC2D4499}" srcOrd="6" destOrd="0" presId="urn:microsoft.com/office/officeart/2005/8/layout/list1"/>
    <dgm:cxn modelId="{A7BC5CEA-E68E-48C1-9D7B-057232AC785D}" type="presParOf" srcId="{D9AB9975-C445-4415-A2BB-7CCB1C268DBC}" destId="{A2FACAB7-39C5-4F6C-BEE3-0C0D8C27B9EE}" srcOrd="7" destOrd="0" presId="urn:microsoft.com/office/officeart/2005/8/layout/list1"/>
    <dgm:cxn modelId="{82172356-7BDF-49F8-9E93-75798AF430C5}" type="presParOf" srcId="{D9AB9975-C445-4415-A2BB-7CCB1C268DBC}" destId="{4A7C76FB-CBD2-4F6C-B903-176F12A9D5C8}" srcOrd="8" destOrd="0" presId="urn:microsoft.com/office/officeart/2005/8/layout/list1"/>
    <dgm:cxn modelId="{BC6D1CE9-90E8-4665-915B-9B3D041994AA}" type="presParOf" srcId="{4A7C76FB-CBD2-4F6C-B903-176F12A9D5C8}" destId="{2AD94C37-FBF6-41B9-92A6-9238C5565AD9}" srcOrd="0" destOrd="0" presId="urn:microsoft.com/office/officeart/2005/8/layout/list1"/>
    <dgm:cxn modelId="{4C3DD80A-47F5-479F-BF49-985CDADA7749}" type="presParOf" srcId="{4A7C76FB-CBD2-4F6C-B903-176F12A9D5C8}" destId="{7FA94C0C-FBA4-487B-90F2-DAA160BC3C78}" srcOrd="1" destOrd="0" presId="urn:microsoft.com/office/officeart/2005/8/layout/list1"/>
    <dgm:cxn modelId="{28C5413B-76F6-4AAE-B885-B5398094F1D7}" type="presParOf" srcId="{D9AB9975-C445-4415-A2BB-7CCB1C268DBC}" destId="{9260BA67-85AD-4C56-A0A8-2CFAE0D6C759}" srcOrd="9" destOrd="0" presId="urn:microsoft.com/office/officeart/2005/8/layout/list1"/>
    <dgm:cxn modelId="{DBB5C456-FCA1-4E58-81EE-EAE1A4119530}" type="presParOf" srcId="{D9AB9975-C445-4415-A2BB-7CCB1C268DBC}" destId="{04554E17-FD05-4F45-9DFE-46E43ABBC28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3E4E6-1750-4490-B07D-BD9330449ABD}">
      <dsp:nvSpPr>
        <dsp:cNvPr id="0" name=""/>
        <dsp:cNvSpPr/>
      </dsp:nvSpPr>
      <dsp:spPr>
        <a:xfrm>
          <a:off x="0" y="0"/>
          <a:ext cx="10347847" cy="208351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E6530-4A24-4B4B-AA7E-D55CAF752D30}">
      <dsp:nvSpPr>
        <dsp:cNvPr id="0" name=""/>
        <dsp:cNvSpPr/>
      </dsp:nvSpPr>
      <dsp:spPr>
        <a:xfrm>
          <a:off x="311622" y="277801"/>
          <a:ext cx="1496092" cy="15279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rcRect/>
          <a:stretch>
            <a:fillRect l="-1000" r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55085-8B65-429B-8504-251CAEA4221B}">
      <dsp:nvSpPr>
        <dsp:cNvPr id="0" name=""/>
        <dsp:cNvSpPr/>
      </dsp:nvSpPr>
      <dsp:spPr>
        <a:xfrm rot="10800000">
          <a:off x="311622" y="2083510"/>
          <a:ext cx="1496092" cy="25465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 3-м годам</a:t>
          </a:r>
        </a:p>
      </dsp:txBody>
      <dsp:txXfrm rot="10800000">
        <a:off x="357632" y="2083510"/>
        <a:ext cx="1404072" cy="2500502"/>
      </dsp:txXfrm>
    </dsp:sp>
    <dsp:sp modelId="{149C9481-BA1A-4474-BED9-CAAF72759F59}">
      <dsp:nvSpPr>
        <dsp:cNvPr id="0" name=""/>
        <dsp:cNvSpPr/>
      </dsp:nvSpPr>
      <dsp:spPr>
        <a:xfrm>
          <a:off x="1957324" y="277801"/>
          <a:ext cx="1496092" cy="15279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rcRect/>
          <a:stretch>
            <a:fillRect l="-1000" r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A16B0-F67C-4D42-AEEE-E763C29786B7}">
      <dsp:nvSpPr>
        <dsp:cNvPr id="0" name=""/>
        <dsp:cNvSpPr/>
      </dsp:nvSpPr>
      <dsp:spPr>
        <a:xfrm rot="10800000">
          <a:off x="1957324" y="2083510"/>
          <a:ext cx="1496092" cy="25465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 4-м годам</a:t>
          </a:r>
        </a:p>
      </dsp:txBody>
      <dsp:txXfrm rot="10800000">
        <a:off x="2003334" y="2083510"/>
        <a:ext cx="1404072" cy="2500502"/>
      </dsp:txXfrm>
    </dsp:sp>
    <dsp:sp modelId="{E3C89B99-7275-42A1-99FC-B8FD467F587F}">
      <dsp:nvSpPr>
        <dsp:cNvPr id="0" name=""/>
        <dsp:cNvSpPr/>
      </dsp:nvSpPr>
      <dsp:spPr>
        <a:xfrm>
          <a:off x="3603026" y="277801"/>
          <a:ext cx="1496092" cy="15279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rcRect/>
          <a:stretch>
            <a:fillRect l="-1000" r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7FB31-2511-4A8B-A545-BFF8DE13EDBA}">
      <dsp:nvSpPr>
        <dsp:cNvPr id="0" name=""/>
        <dsp:cNvSpPr/>
      </dsp:nvSpPr>
      <dsp:spPr>
        <a:xfrm rot="10800000">
          <a:off x="3603026" y="2083510"/>
          <a:ext cx="1496092" cy="25465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К 5-ти годам</a:t>
          </a:r>
        </a:p>
        <a:p>
          <a:pPr marL="0"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</dsp:txBody>
      <dsp:txXfrm rot="10800000">
        <a:off x="3649036" y="2083510"/>
        <a:ext cx="1404072" cy="2500502"/>
      </dsp:txXfrm>
    </dsp:sp>
    <dsp:sp modelId="{2AFEA653-07E3-4138-B50F-E67E7B3E83F6}">
      <dsp:nvSpPr>
        <dsp:cNvPr id="0" name=""/>
        <dsp:cNvSpPr/>
      </dsp:nvSpPr>
      <dsp:spPr>
        <a:xfrm>
          <a:off x="5248728" y="277801"/>
          <a:ext cx="1496092" cy="15279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rcRect/>
          <a:stretch>
            <a:fillRect l="-1000" r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CB5ACC-8259-4AA8-9E42-E19DB8D2789C}">
      <dsp:nvSpPr>
        <dsp:cNvPr id="0" name=""/>
        <dsp:cNvSpPr/>
      </dsp:nvSpPr>
      <dsp:spPr>
        <a:xfrm rot="10800000">
          <a:off x="5248728" y="2083510"/>
          <a:ext cx="1496092" cy="25465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 6-ти годам</a:t>
          </a:r>
        </a:p>
      </dsp:txBody>
      <dsp:txXfrm rot="10800000">
        <a:off x="5294738" y="2083510"/>
        <a:ext cx="1404072" cy="2500502"/>
      </dsp:txXfrm>
    </dsp:sp>
    <dsp:sp modelId="{A307C961-52AB-4DD1-A170-162B26542027}">
      <dsp:nvSpPr>
        <dsp:cNvPr id="0" name=""/>
        <dsp:cNvSpPr/>
      </dsp:nvSpPr>
      <dsp:spPr>
        <a:xfrm>
          <a:off x="6894429" y="277801"/>
          <a:ext cx="1496092" cy="15279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5"/>
          <a:srcRect/>
          <a:stretch>
            <a:fillRect l="-1000" r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6F0B4-D13C-44BD-8C82-F7FB57B56888}">
      <dsp:nvSpPr>
        <dsp:cNvPr id="0" name=""/>
        <dsp:cNvSpPr/>
      </dsp:nvSpPr>
      <dsp:spPr>
        <a:xfrm rot="10800000">
          <a:off x="6894429" y="2083510"/>
          <a:ext cx="1496092" cy="25465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К 7-ми годам</a:t>
          </a:r>
        </a:p>
      </dsp:txBody>
      <dsp:txXfrm rot="10800000">
        <a:off x="6940439" y="2083510"/>
        <a:ext cx="1404072" cy="2500502"/>
      </dsp:txXfrm>
    </dsp:sp>
    <dsp:sp modelId="{25991D57-77E2-4E5E-BF35-22DC16606D3E}">
      <dsp:nvSpPr>
        <dsp:cNvPr id="0" name=""/>
        <dsp:cNvSpPr/>
      </dsp:nvSpPr>
      <dsp:spPr>
        <a:xfrm>
          <a:off x="8540131" y="277801"/>
          <a:ext cx="1496092" cy="152790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6"/>
          <a:srcRect/>
          <a:stretch>
            <a:fillRect l="-1000" r="-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95D56-FC4F-4D97-9021-5943D4CFA17B}">
      <dsp:nvSpPr>
        <dsp:cNvPr id="0" name=""/>
        <dsp:cNvSpPr/>
      </dsp:nvSpPr>
      <dsp:spPr>
        <a:xfrm rot="10800000">
          <a:off x="8540131" y="2083510"/>
          <a:ext cx="1496092" cy="254651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/>
            <a:t>Вариативная часть</a:t>
          </a:r>
        </a:p>
      </dsp:txBody>
      <dsp:txXfrm rot="10800000">
        <a:off x="8586141" y="2083510"/>
        <a:ext cx="1404072" cy="25005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28DEE-78A3-4644-888D-0657345E3B67}">
      <dsp:nvSpPr>
        <dsp:cNvPr id="0" name=""/>
        <dsp:cNvSpPr/>
      </dsp:nvSpPr>
      <dsp:spPr>
        <a:xfrm>
          <a:off x="3263711" y="1743"/>
          <a:ext cx="2132179" cy="10101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latin typeface="Calibri" panose="020F0502020204030204" pitchFamily="34" charset="0"/>
              <a:cs typeface="Calibri" panose="020F0502020204030204" pitchFamily="34" charset="0"/>
            </a:rPr>
            <a:t>Физическое развитие</a:t>
          </a:r>
          <a:endParaRPr lang="ru-RU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313023" y="51055"/>
        <a:ext cx="2033555" cy="911541"/>
      </dsp:txXfrm>
    </dsp:sp>
    <dsp:sp modelId="{DCBEBB00-4C0A-43A6-8585-0FA660E8AFAC}">
      <dsp:nvSpPr>
        <dsp:cNvPr id="0" name=""/>
        <dsp:cNvSpPr/>
      </dsp:nvSpPr>
      <dsp:spPr>
        <a:xfrm>
          <a:off x="2311570" y="506826"/>
          <a:ext cx="4036462" cy="4036462"/>
        </a:xfrm>
        <a:custGeom>
          <a:avLst/>
          <a:gdLst/>
          <a:ahLst/>
          <a:cxnLst/>
          <a:rect l="0" t="0" r="0" b="0"/>
          <a:pathLst>
            <a:path>
              <a:moveTo>
                <a:pt x="3090424" y="308360"/>
              </a:moveTo>
              <a:arcTo wR="2018231" hR="2018231" stAng="18125413" swAng="1207818"/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D976D-3938-4112-85F8-FE63E1C7F197}">
      <dsp:nvSpPr>
        <dsp:cNvPr id="0" name=""/>
        <dsp:cNvSpPr/>
      </dsp:nvSpPr>
      <dsp:spPr>
        <a:xfrm>
          <a:off x="5014256" y="1294336"/>
          <a:ext cx="2469994" cy="121410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latin typeface="Calibri" panose="020F0502020204030204" pitchFamily="34" charset="0"/>
              <a:cs typeface="Calibri" panose="020F0502020204030204" pitchFamily="34" charset="0"/>
            </a:rPr>
            <a:t>Социально-коммуникативное развитие</a:t>
          </a:r>
          <a:endParaRPr lang="ru-RU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73524" y="1353604"/>
        <a:ext cx="2351458" cy="1095571"/>
      </dsp:txXfrm>
    </dsp:sp>
    <dsp:sp modelId="{8F1CFBE8-D47B-4AF2-A7B2-488EBB4593BB}">
      <dsp:nvSpPr>
        <dsp:cNvPr id="0" name=""/>
        <dsp:cNvSpPr/>
      </dsp:nvSpPr>
      <dsp:spPr>
        <a:xfrm>
          <a:off x="2311551" y="504425"/>
          <a:ext cx="4036462" cy="4036462"/>
        </a:xfrm>
        <a:custGeom>
          <a:avLst/>
          <a:gdLst/>
          <a:ahLst/>
          <a:cxnLst/>
          <a:rect l="0" t="0" r="0" b="0"/>
          <a:pathLst>
            <a:path>
              <a:moveTo>
                <a:pt x="4036457" y="2013623"/>
              </a:moveTo>
              <a:arcTo wR="2018231" hR="2018231" stAng="21592152" swAng="1619367"/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9DBB4-BF05-4021-82FC-1E0310B35A15}">
      <dsp:nvSpPr>
        <dsp:cNvPr id="0" name=""/>
        <dsp:cNvSpPr/>
      </dsp:nvSpPr>
      <dsp:spPr>
        <a:xfrm>
          <a:off x="4714878" y="3443035"/>
          <a:ext cx="2088990" cy="101016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Познавательное развитие</a:t>
          </a:r>
        </a:p>
      </dsp:txBody>
      <dsp:txXfrm>
        <a:off x="4764190" y="3492347"/>
        <a:ext cx="1990366" cy="911541"/>
      </dsp:txXfrm>
    </dsp:sp>
    <dsp:sp modelId="{8393DDD2-0456-4EC0-A87E-21D543536ACC}">
      <dsp:nvSpPr>
        <dsp:cNvPr id="0" name=""/>
        <dsp:cNvSpPr/>
      </dsp:nvSpPr>
      <dsp:spPr>
        <a:xfrm>
          <a:off x="2402827" y="479969"/>
          <a:ext cx="4036462" cy="4036462"/>
        </a:xfrm>
        <a:custGeom>
          <a:avLst/>
          <a:gdLst/>
          <a:ahLst/>
          <a:cxnLst/>
          <a:rect l="0" t="0" r="0" b="0"/>
          <a:pathLst>
            <a:path>
              <a:moveTo>
                <a:pt x="2509438" y="3975773"/>
              </a:moveTo>
              <a:arcTo wR="2018231" hR="2018231" stAng="4554816" swAng="1746167"/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45F11-9BCF-41AE-A6CA-5F9655AB277E}">
      <dsp:nvSpPr>
        <dsp:cNvPr id="0" name=""/>
        <dsp:cNvSpPr/>
      </dsp:nvSpPr>
      <dsp:spPr>
        <a:xfrm>
          <a:off x="1904699" y="3434642"/>
          <a:ext cx="2108525" cy="101016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latin typeface="Calibri" panose="020F0502020204030204" pitchFamily="34" charset="0"/>
              <a:cs typeface="Calibri" panose="020F0502020204030204" pitchFamily="34" charset="0"/>
            </a:rPr>
            <a:t>Речевое развитие</a:t>
          </a:r>
          <a:endParaRPr lang="ru-RU" sz="24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954011" y="3483954"/>
        <a:ext cx="2009901" cy="911541"/>
      </dsp:txXfrm>
    </dsp:sp>
    <dsp:sp modelId="{77D88D44-A6E9-4EA3-987C-8EEA9E74BAAB}">
      <dsp:nvSpPr>
        <dsp:cNvPr id="0" name=""/>
        <dsp:cNvSpPr/>
      </dsp:nvSpPr>
      <dsp:spPr>
        <a:xfrm>
          <a:off x="2314914" y="412211"/>
          <a:ext cx="4036462" cy="4036462"/>
        </a:xfrm>
        <a:custGeom>
          <a:avLst/>
          <a:gdLst/>
          <a:ahLst/>
          <a:cxnLst/>
          <a:rect l="0" t="0" r="0" b="0"/>
          <a:pathLst>
            <a:path>
              <a:moveTo>
                <a:pt x="262301" y="3013202"/>
              </a:moveTo>
              <a:arcTo wR="2018231" hR="2018231" stAng="9027756" swAng="1794978"/>
            </a:path>
          </a:pathLst>
        </a:custGeom>
        <a:noFill/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4D42A-9337-44D5-8D03-0A492C635979}">
      <dsp:nvSpPr>
        <dsp:cNvPr id="0" name=""/>
        <dsp:cNvSpPr/>
      </dsp:nvSpPr>
      <dsp:spPr>
        <a:xfrm>
          <a:off x="1431149" y="1396307"/>
          <a:ext cx="1958399" cy="101016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>
              <a:latin typeface="Calibri" panose="020F0502020204030204" pitchFamily="34" charset="0"/>
              <a:cs typeface="Calibri" panose="020F0502020204030204" pitchFamily="34" charset="0"/>
            </a:rPr>
            <a:t>Художественно-эстетическое развитие</a:t>
          </a:r>
          <a:endParaRPr lang="ru-RU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480461" y="1445619"/>
        <a:ext cx="1859775" cy="911541"/>
      </dsp:txXfrm>
    </dsp:sp>
    <dsp:sp modelId="{37714620-87E0-461D-86E7-35DF075FCC35}">
      <dsp:nvSpPr>
        <dsp:cNvPr id="0" name=""/>
        <dsp:cNvSpPr/>
      </dsp:nvSpPr>
      <dsp:spPr>
        <a:xfrm>
          <a:off x="2311570" y="506826"/>
          <a:ext cx="4036462" cy="4036462"/>
        </a:xfrm>
        <a:custGeom>
          <a:avLst/>
          <a:gdLst/>
          <a:ahLst/>
          <a:cxnLst/>
          <a:rect l="0" t="0" r="0" b="0"/>
          <a:pathLst>
            <a:path>
              <a:moveTo>
                <a:pt x="349885" y="882502"/>
              </a:moveTo>
              <a:arcTo wR="2018231" hR="2018231" stAng="12854707" swAng="1417779"/>
            </a:path>
          </a:pathLst>
        </a:custGeom>
        <a:noFill/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B3ED73-223D-4877-86BE-99E0A0381FED}">
      <dsp:nvSpPr>
        <dsp:cNvPr id="0" name=""/>
        <dsp:cNvSpPr/>
      </dsp:nvSpPr>
      <dsp:spPr>
        <a:xfrm>
          <a:off x="0" y="238139"/>
          <a:ext cx="4486246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48E8D4-64BA-43E8-971D-1EDDBA953C06}">
      <dsp:nvSpPr>
        <dsp:cNvPr id="0" name=""/>
        <dsp:cNvSpPr/>
      </dsp:nvSpPr>
      <dsp:spPr>
        <a:xfrm>
          <a:off x="224312" y="31499"/>
          <a:ext cx="314037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699" tIns="0" rIns="1186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Диагностика</a:t>
          </a:r>
        </a:p>
      </dsp:txBody>
      <dsp:txXfrm>
        <a:off x="244487" y="51674"/>
        <a:ext cx="3100022" cy="372930"/>
      </dsp:txXfrm>
    </dsp:sp>
    <dsp:sp modelId="{5184DE2D-5BAC-49D2-A076-09DEFC2D4499}">
      <dsp:nvSpPr>
        <dsp:cNvPr id="0" name=""/>
        <dsp:cNvSpPr/>
      </dsp:nvSpPr>
      <dsp:spPr>
        <a:xfrm>
          <a:off x="0" y="873180"/>
          <a:ext cx="4486246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C7CC05-C208-4C80-AE59-F7E64F6E9A47}">
      <dsp:nvSpPr>
        <dsp:cNvPr id="0" name=""/>
        <dsp:cNvSpPr/>
      </dsp:nvSpPr>
      <dsp:spPr>
        <a:xfrm>
          <a:off x="224312" y="666539"/>
          <a:ext cx="314037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699" tIns="0" rIns="1186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Просвещение</a:t>
          </a:r>
        </a:p>
      </dsp:txBody>
      <dsp:txXfrm>
        <a:off x="244487" y="686714"/>
        <a:ext cx="3100022" cy="372930"/>
      </dsp:txXfrm>
    </dsp:sp>
    <dsp:sp modelId="{04554E17-FD05-4F45-9DFE-46E43ABBC28B}">
      <dsp:nvSpPr>
        <dsp:cNvPr id="0" name=""/>
        <dsp:cNvSpPr/>
      </dsp:nvSpPr>
      <dsp:spPr>
        <a:xfrm>
          <a:off x="0" y="1508219"/>
          <a:ext cx="4486246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94C0C-FBA4-487B-90F2-DAA160BC3C78}">
      <dsp:nvSpPr>
        <dsp:cNvPr id="0" name=""/>
        <dsp:cNvSpPr/>
      </dsp:nvSpPr>
      <dsp:spPr>
        <a:xfrm>
          <a:off x="224312" y="1301580"/>
          <a:ext cx="3140372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699" tIns="0" rIns="11869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Консультирование</a:t>
          </a:r>
        </a:p>
      </dsp:txBody>
      <dsp:txXfrm>
        <a:off x="244487" y="1321755"/>
        <a:ext cx="3100022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6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6E0CA6-22CC-4EAA-9DAC-3A484D339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1954" y="3279121"/>
            <a:ext cx="9768091" cy="2262781"/>
          </a:xfrm>
        </p:spPr>
        <p:txBody>
          <a:bodyPr>
            <a:normAutofit fontScale="90000"/>
          </a:bodyPr>
          <a:lstStyle/>
          <a:p>
            <a:pPr marL="1272540" algn="ctr"/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Краткая презентация образовательной программы дошкольного образования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ru-RU" sz="4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D382351-6919-4130-AE83-9AE704EBB8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>
                <a:latin typeface="Bookman Old Style" pitchFamily="18" charset="0"/>
                <a:cs typeface="Calibri" panose="020F0502020204030204" pitchFamily="34" charset="0"/>
              </a:rPr>
              <a:t>Муниципальное бюджетное дошкольное образовательное учреждение «Детский сад № </a:t>
            </a:r>
            <a:r>
              <a:rPr lang="ru-RU" b="1" dirty="0" smtClean="0">
                <a:latin typeface="Bookman Old Style" pitchFamily="18" charset="0"/>
                <a:cs typeface="Calibri" panose="020F0502020204030204" pitchFamily="34" charset="0"/>
              </a:rPr>
              <a:t>15» </a:t>
            </a:r>
            <a:r>
              <a:rPr lang="ru-RU" b="1" dirty="0">
                <a:latin typeface="Bookman Old Style" pitchFamily="18" charset="0"/>
                <a:cs typeface="Calibri" panose="020F0502020204030204" pitchFamily="34" charset="0"/>
              </a:rPr>
              <a:t>с. </a:t>
            </a:r>
            <a:r>
              <a:rPr lang="ru-RU" b="1" dirty="0" smtClean="0">
                <a:latin typeface="Bookman Old Style" pitchFamily="18" charset="0"/>
                <a:cs typeface="Calibri" panose="020F0502020204030204" pitchFamily="34" charset="0"/>
              </a:rPr>
              <a:t>Снегуровка</a:t>
            </a:r>
            <a:endParaRPr lang="ru-RU" b="1" dirty="0">
              <a:latin typeface="Bookman Old Style" pitchFamily="18" charset="0"/>
              <a:cs typeface="Calibri" panose="020F0502020204030204" pitchFamily="34" charset="0"/>
            </a:endParaRPr>
          </a:p>
          <a:p>
            <a:pPr algn="ctr"/>
            <a:r>
              <a:rPr lang="ru-RU" b="1" dirty="0">
                <a:latin typeface="Bookman Old Style" pitchFamily="18" charset="0"/>
                <a:cs typeface="Calibri" panose="020F0502020204030204" pitchFamily="34" charset="0"/>
              </a:rPr>
              <a:t>Черниговский район, Приморский край</a:t>
            </a:r>
          </a:p>
        </p:txBody>
      </p:sp>
    </p:spTree>
    <p:extLst>
      <p:ext uri="{BB962C8B-B14F-4D97-AF65-F5344CB8AC3E}">
        <p14:creationId xmlns:p14="http://schemas.microsoft.com/office/powerpoint/2010/main" val="3875747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1866D-AC5A-4485-8D9D-E729B250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527" y="264454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Содержание образовательной области «Познавательное развитие»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A62C0D23-282F-4492-8B74-B9FE42AE21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63329" y="1627263"/>
          <a:ext cx="5137049" cy="5142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808">
                  <a:extLst>
                    <a:ext uri="{9D8B030D-6E8A-4147-A177-3AD203B41FA5}">
                      <a16:colId xmlns:a16="http://schemas.microsoft.com/office/drawing/2014/main" xmlns="" val="344563470"/>
                    </a:ext>
                  </a:extLst>
                </a:gridCol>
                <a:gridCol w="2898241">
                  <a:extLst>
                    <a:ext uri="{9D8B030D-6E8A-4147-A177-3AD203B41FA5}">
                      <a16:colId xmlns:a16="http://schemas.microsoft.com/office/drawing/2014/main" xmlns="" val="873044423"/>
                    </a:ext>
                  </a:extLst>
                </a:gridCol>
              </a:tblGrid>
              <a:tr h="4448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Возраст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QR-</a:t>
                      </a:r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9768721"/>
                  </a:ext>
                </a:extLst>
              </a:tr>
              <a:tr h="95634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3281781"/>
                  </a:ext>
                </a:extLst>
              </a:tr>
              <a:tr h="93117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314089"/>
                  </a:ext>
                </a:extLst>
              </a:tr>
              <a:tr h="94795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063782"/>
                  </a:ext>
                </a:extLst>
              </a:tr>
              <a:tr h="92278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5-6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815150"/>
                  </a:ext>
                </a:extLst>
              </a:tr>
              <a:tr h="93956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6-7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9038396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B118D2FF-3FB7-4BB1-988B-4A435A822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130148"/>
            <a:ext cx="858473" cy="85847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CF47AC0-1947-4E0F-8A34-5F57CE0CC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3070541"/>
            <a:ext cx="858474" cy="85847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2A84217B-E549-4F7B-A1F2-D4C0F74E3C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010934"/>
            <a:ext cx="858473" cy="85847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1D2B828F-5F02-435B-865E-DCE79BDA71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951326"/>
            <a:ext cx="858473" cy="85847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C6388F05-453F-4982-B0DD-A7C470D757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1594" y="5889622"/>
            <a:ext cx="852880" cy="85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22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1866D-AC5A-4485-8D9D-E729B250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527" y="264454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Содержание образовательной области «Речевое развитие»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A62C0D23-282F-4492-8B74-B9FE42AE21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63329" y="1627263"/>
          <a:ext cx="5137049" cy="5142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808">
                  <a:extLst>
                    <a:ext uri="{9D8B030D-6E8A-4147-A177-3AD203B41FA5}">
                      <a16:colId xmlns:a16="http://schemas.microsoft.com/office/drawing/2014/main" xmlns="" val="344563470"/>
                    </a:ext>
                  </a:extLst>
                </a:gridCol>
                <a:gridCol w="2898241">
                  <a:extLst>
                    <a:ext uri="{9D8B030D-6E8A-4147-A177-3AD203B41FA5}">
                      <a16:colId xmlns:a16="http://schemas.microsoft.com/office/drawing/2014/main" xmlns="" val="873044423"/>
                    </a:ext>
                  </a:extLst>
                </a:gridCol>
              </a:tblGrid>
              <a:tr h="4448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Возраст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QR-</a:t>
                      </a:r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9768721"/>
                  </a:ext>
                </a:extLst>
              </a:tr>
              <a:tr h="95634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3281781"/>
                  </a:ext>
                </a:extLst>
              </a:tr>
              <a:tr h="93117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314089"/>
                  </a:ext>
                </a:extLst>
              </a:tr>
              <a:tr h="94795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063782"/>
                  </a:ext>
                </a:extLst>
              </a:tr>
              <a:tr h="92278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5-6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815150"/>
                  </a:ext>
                </a:extLst>
              </a:tr>
              <a:tr h="93956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6-7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9038396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006FFE8-87FF-45CE-A1D7-453E7BFC0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2596" y="2121760"/>
            <a:ext cx="852880" cy="85288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EB9232E3-2D31-457B-9088-EB5FB3730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596" y="3056559"/>
            <a:ext cx="852881" cy="85288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875AD5C-C5E5-4AC8-AD7A-01BFB59FA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2596" y="4004684"/>
            <a:ext cx="852881" cy="852881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8284CA2-137F-45DF-8CE5-3F29C93582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44" y="4939484"/>
            <a:ext cx="852881" cy="852881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AAF24C7-9A40-48BE-A58C-3BA32FC0AE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9018" y="5874284"/>
            <a:ext cx="852881" cy="852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93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1866D-AC5A-4485-8D9D-E729B250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527" y="264454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Содержание образовательной области «Художественно-эстетическое развитие»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A62C0D23-282F-4492-8B74-B9FE42AE2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227377"/>
              </p:ext>
            </p:extLst>
          </p:nvPr>
        </p:nvGraphicFramePr>
        <p:xfrm>
          <a:off x="3063329" y="1450893"/>
          <a:ext cx="5137049" cy="5235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808">
                  <a:extLst>
                    <a:ext uri="{9D8B030D-6E8A-4147-A177-3AD203B41FA5}">
                      <a16:colId xmlns:a16="http://schemas.microsoft.com/office/drawing/2014/main" xmlns="" val="344563470"/>
                    </a:ext>
                  </a:extLst>
                </a:gridCol>
                <a:gridCol w="2898241">
                  <a:extLst>
                    <a:ext uri="{9D8B030D-6E8A-4147-A177-3AD203B41FA5}">
                      <a16:colId xmlns:a16="http://schemas.microsoft.com/office/drawing/2014/main" xmlns="" val="873044423"/>
                    </a:ext>
                  </a:extLst>
                </a:gridCol>
              </a:tblGrid>
              <a:tr h="4448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Возраст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QR-</a:t>
                      </a:r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9768721"/>
                  </a:ext>
                </a:extLst>
              </a:tr>
              <a:tr h="95634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3281781"/>
                  </a:ext>
                </a:extLst>
              </a:tr>
              <a:tr h="93117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314089"/>
                  </a:ext>
                </a:extLst>
              </a:tr>
              <a:tr h="94795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063782"/>
                  </a:ext>
                </a:extLst>
              </a:tr>
              <a:tr h="97332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5-6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815150"/>
                  </a:ext>
                </a:extLst>
              </a:tr>
              <a:tr h="98151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6-7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9038396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0B64F8C-1C7E-4E17-9501-2F59F41EC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4115" y="1915471"/>
            <a:ext cx="866862" cy="86686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9435864-8959-4D28-B803-1CA16906D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4115" y="2864252"/>
            <a:ext cx="866862" cy="86686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0CD23A6-B57F-4CCE-9C86-0E7ACB9AAA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4115" y="3813033"/>
            <a:ext cx="866862" cy="86686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FAF8426-6089-4FC4-BBB9-B5BD9FD14B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5301" y="4769858"/>
            <a:ext cx="866862" cy="86686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81BE298C-284E-4EF5-96E3-DB39EDB83B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5301" y="5726684"/>
            <a:ext cx="866862" cy="86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1866D-AC5A-4485-8D9D-E729B250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527" y="264454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Содержание образовательной области «Физическое развитие»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A62C0D23-282F-4492-8B74-B9FE42AE21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63329" y="1450893"/>
          <a:ext cx="5137049" cy="5235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808">
                  <a:extLst>
                    <a:ext uri="{9D8B030D-6E8A-4147-A177-3AD203B41FA5}">
                      <a16:colId xmlns:a16="http://schemas.microsoft.com/office/drawing/2014/main" xmlns="" val="344563470"/>
                    </a:ext>
                  </a:extLst>
                </a:gridCol>
                <a:gridCol w="2898241">
                  <a:extLst>
                    <a:ext uri="{9D8B030D-6E8A-4147-A177-3AD203B41FA5}">
                      <a16:colId xmlns:a16="http://schemas.microsoft.com/office/drawing/2014/main" xmlns="" val="873044423"/>
                    </a:ext>
                  </a:extLst>
                </a:gridCol>
              </a:tblGrid>
              <a:tr h="4448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Возраст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QR-</a:t>
                      </a:r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9768721"/>
                  </a:ext>
                </a:extLst>
              </a:tr>
              <a:tr h="95634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3281781"/>
                  </a:ext>
                </a:extLst>
              </a:tr>
              <a:tr h="93117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314089"/>
                  </a:ext>
                </a:extLst>
              </a:tr>
              <a:tr h="94795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063782"/>
                  </a:ext>
                </a:extLst>
              </a:tr>
              <a:tr h="97332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5-6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815150"/>
                  </a:ext>
                </a:extLst>
              </a:tr>
              <a:tr h="981512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6-7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9038396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44AE8A2-05F7-4162-9A02-2FE1CF4BA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5555" y="1945590"/>
            <a:ext cx="857031" cy="85703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16212C1-D228-4DB5-87CA-D376F49851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554" y="2891678"/>
            <a:ext cx="857031" cy="85703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DBB18E2-D84A-47CD-97E4-5EC04BC00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554" y="3835668"/>
            <a:ext cx="857030" cy="85703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AB1E8770-336E-4E66-AB75-7A627D9616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2758" y="4779657"/>
            <a:ext cx="857030" cy="85703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5376210A-5748-4B84-A67A-0789BCAA9A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2758" y="5761166"/>
            <a:ext cx="857030" cy="857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35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C0E309-555D-470D-932B-2A9428D81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3081" y="314529"/>
            <a:ext cx="8911687" cy="8431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Рабочая программа воспитания</a:t>
            </a:r>
            <a:br>
              <a:rPr lang="ru-RU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100" b="1" dirty="0">
                <a:latin typeface="Calibri" panose="020F0502020204030204" pitchFamily="34" charset="0"/>
                <a:cs typeface="Calibri" panose="020F0502020204030204" pitchFamily="34" charset="0"/>
              </a:rPr>
              <a:t>Цель программы воспитания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C2A904A-FEA8-439E-8595-556F38322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79801" y="1969475"/>
            <a:ext cx="4558021" cy="576262"/>
          </a:xfrm>
        </p:spPr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Инвариантная часть (основная)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F2A0B3-EF8D-4D8D-9F0D-8A7A9B513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86856" y="2548966"/>
            <a:ext cx="5209562" cy="4069948"/>
          </a:xfrm>
        </p:spPr>
        <p:txBody>
          <a:bodyPr>
            <a:normAutofit fontScale="40000" lnSpcReduction="20000"/>
          </a:bodyPr>
          <a:lstStyle/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Личностное развитие каждого ребёнка с учётом его индивидуальности  и создание условий для позитивной социализации детей на основе  традиционных ценностей российского общества.</a:t>
            </a:r>
          </a:p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Формирование  первоначальных  представлений о  традиционных  ценностях российского  народа, социально  приемлемых нормах и  правилах поведения.</a:t>
            </a:r>
          </a:p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Формирование  ценностного отношения  к окружающему миру  (природному и  социокультурному),  другим людям, самому себе.</a:t>
            </a:r>
          </a:p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Становление  первичного опыта  деятельности и  поведения в  соответствии с  традиционными  ценностями,  принятыми в обществе  нормами и правилами.</a:t>
            </a:r>
          </a:p>
          <a:p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190F47B-6930-479D-8F6C-6CA091D92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Вариативная часть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11A2C77-19F5-442F-95C1-C34B52EFD17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R="51435">
              <a:lnSpc>
                <a:spcPts val="1890"/>
              </a:lnSpc>
            </a:pPr>
            <a:r>
              <a:rPr lang="ru-RU" sz="32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Развитие нравственной, социально адаптированной личности, владеющей основами культуры поведения. </a:t>
            </a:r>
            <a:endParaRPr lang="ru-RU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323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F684CF32-3276-441C-BE1A-C475EF708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012" y="188474"/>
            <a:ext cx="8911687" cy="1280890"/>
          </a:xfrm>
        </p:spPr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Взаимодействие с семьями обучающихся</a:t>
            </a:r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xmlns="" id="{32AE75BC-4774-47BE-B597-4DF3CE15F1C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984034" y="741173"/>
            <a:ext cx="5600700" cy="245268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45BE7CA1-0F5C-49A9-81CF-F8BE11415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846" y="4134419"/>
            <a:ext cx="4279154" cy="2617527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73A0DB65-225A-4D77-9509-71D06DBABB18}"/>
              </a:ext>
            </a:extLst>
          </p:cNvPr>
          <p:cNvSpPr/>
          <p:nvPr/>
        </p:nvSpPr>
        <p:spPr>
          <a:xfrm>
            <a:off x="1923181" y="3311802"/>
            <a:ext cx="3397542" cy="70467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Задачи взаимодействия с родителями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9046AD27-C3D9-4CE0-9E80-9627B858F49F}"/>
              </a:ext>
            </a:extLst>
          </p:cNvPr>
          <p:cNvSpPr/>
          <p:nvPr/>
        </p:nvSpPr>
        <p:spPr>
          <a:xfrm>
            <a:off x="7132744" y="3311802"/>
            <a:ext cx="3397542" cy="70467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Направления  взаимодействия с родителями</a:t>
            </a:r>
          </a:p>
        </p:txBody>
      </p:sp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xmlns="" id="{11B0B319-1035-42A6-87CC-D1C6F6625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741773"/>
              </p:ext>
            </p:extLst>
          </p:nvPr>
        </p:nvGraphicFramePr>
        <p:xfrm>
          <a:off x="6855670" y="4134419"/>
          <a:ext cx="4486246" cy="1892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5337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7C0EC8-F4C5-4D55-84F4-5591982F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Вопросы, предложения и замечания по образовательной программе вы можете оставить здесь: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248238E8-E7C1-437B-B5B5-C2839BFA9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http://zyravushka.ucoz.net/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90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B2EB09B7-2D9C-4CA5-B813-A694B1C39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687" y="389219"/>
            <a:ext cx="9893924" cy="1280890"/>
          </a:xfrm>
        </p:spPr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Образовательная программа дошкольного образования разработана в соответствии с: 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A9503DF-6E2A-45D8-BFD3-3F7F1D102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8859" y="2133599"/>
            <a:ext cx="4647501" cy="4611149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Федеральным государственным образовательным стандартом дошкольного образования</a:t>
            </a:r>
          </a:p>
          <a:p>
            <a:pPr marL="0" indent="0">
              <a:buNone/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(далее-ФГОС ДО)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F604E02-B796-41EA-80DB-00F64660C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6916" y="2126222"/>
            <a:ext cx="4313864" cy="377762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Федеральной образовательной программой дошкольного образования</a:t>
            </a:r>
          </a:p>
          <a:p>
            <a:pPr marL="0" indent="0">
              <a:buNone/>
            </a:pP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(далее – ФОП ДО)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3B11483-CEEE-4D0A-906C-47D6D6072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4899" y="4810977"/>
            <a:ext cx="1560711" cy="156071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94CDD57-F36A-4BD4-84B3-8768BCC8C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4637" y="4660985"/>
            <a:ext cx="1566808" cy="156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2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2CB2A956-C41D-437D-A6F0-77B5C915D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075" y="222308"/>
            <a:ext cx="10075177" cy="128089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Ц</a:t>
            </a:r>
            <a:r>
              <a:rPr lang="en-US" sz="2800" b="1" spc="-38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е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л</a:t>
            </a:r>
            <a:r>
              <a:rPr lang="en-US" sz="2800" b="1" spc="647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ь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Программ</a:t>
            </a:r>
            <a:r>
              <a:rPr lang="ru-RU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ы: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разност</a:t>
            </a:r>
            <a:r>
              <a:rPr lang="en-US" sz="2800" b="1" spc="-12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ронне</a:t>
            </a:r>
            <a:r>
              <a:rPr lang="en-US" sz="2800" b="1" spc="644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е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развити</a:t>
            </a:r>
            <a:r>
              <a:rPr lang="en-US" sz="2800" b="1" spc="645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е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ребен</a:t>
            </a:r>
            <a:r>
              <a:rPr lang="en-US" sz="2800" b="1" spc="-40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к</a:t>
            </a:r>
            <a:r>
              <a:rPr lang="en-US" sz="2800" b="1" spc="64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а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</a:t>
            </a:r>
            <a:r>
              <a:rPr lang="en-US" sz="2800" b="1" spc="663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а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о</a:t>
            </a:r>
            <a:r>
              <a:rPr lang="en-US" sz="2800" b="1" spc="-12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с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нове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/>
            </a:r>
            <a:b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ду</a:t>
            </a:r>
            <a:r>
              <a:rPr lang="en-US" sz="2800" b="1" spc="-33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х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овно-нравственны</a:t>
            </a:r>
            <a:r>
              <a:rPr lang="en-US" sz="2800" b="1" spc="652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х</a:t>
            </a:r>
            <a:r>
              <a:rPr lang="en-US" sz="2800" b="1" spc="-12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ц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енносте</a:t>
            </a:r>
            <a:r>
              <a:rPr lang="en-US" sz="2800" b="1" spc="682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й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ро</a:t>
            </a:r>
            <a:r>
              <a:rPr lang="en-US" sz="2800" b="1" spc="-28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с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сийс</a:t>
            </a:r>
            <a:r>
              <a:rPr lang="en-US" sz="2800" b="1" spc="-36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к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ог</a:t>
            </a:r>
            <a:r>
              <a:rPr lang="en-US" sz="2800" b="1" spc="669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народа</a:t>
            </a:r>
            <a:r>
              <a:rPr lang="en-US" sz="2800" b="1" spc="-239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b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исторически</a:t>
            </a:r>
            <a:r>
              <a:rPr lang="en-US" sz="2800" b="1" spc="664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х</a:t>
            </a:r>
            <a:r>
              <a:rPr lang="en-US" sz="2800" b="1" spc="655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и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национально-к</a:t>
            </a:r>
            <a:r>
              <a:rPr lang="en-US" sz="2800" b="1" spc="-48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у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льтурны</a:t>
            </a:r>
            <a:r>
              <a:rPr lang="en-US" sz="2800" b="1" spc="663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х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традиций</a:t>
            </a:r>
            <a:r>
              <a:rPr lang="en-US" sz="2400" b="1" dirty="0">
                <a:solidFill>
                  <a:srgbClr val="C00000"/>
                </a:solidFill>
                <a:latin typeface="Century" panose="02040604050505020304" pitchFamily="18" charset="0"/>
                <a:ea typeface="+mn-ea"/>
                <a:cs typeface="+mn-cs"/>
              </a:rPr>
              <a:t/>
            </a:r>
            <a:br>
              <a:rPr lang="en-US" sz="2400" b="1" dirty="0">
                <a:solidFill>
                  <a:srgbClr val="C00000"/>
                </a:solidFill>
                <a:latin typeface="Century" panose="02040604050505020304" pitchFamily="18" charset="0"/>
                <a:ea typeface="+mn-ea"/>
                <a:cs typeface="+mn-cs"/>
              </a:rPr>
            </a:br>
            <a:endParaRPr lang="ru-RU" sz="2400" dirty="0">
              <a:latin typeface="Century" panose="020406040505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CADAF3E-1371-474E-A7A4-71DB10CBD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8133" y="2133600"/>
            <a:ext cx="9966120" cy="4502092"/>
          </a:xfrm>
        </p:spPr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Программ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sz="2800" b="1" spc="247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реали</a:t>
            </a:r>
            <a:r>
              <a:rPr lang="en-US" sz="2800" b="1" spc="-19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</a:t>
            </a:r>
            <a:r>
              <a:rPr lang="en-US" sz="2800" b="1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уетс</a:t>
            </a:r>
            <a:r>
              <a:rPr lang="en-US" sz="2800" b="1" spc="2485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r>
              <a:rPr lang="en-US" sz="2800" b="1" spc="2473" dirty="0" err="1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ru-RU" sz="2800" b="1" spc="-14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группе общеразвивающей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ts val="2879"/>
              </a:lnSpc>
              <a:spcBef>
                <a:spcPts val="0"/>
              </a:spcBef>
              <a:buClrTx/>
              <a:buNone/>
            </a:pPr>
            <a:r>
              <a:rPr lang="ru-RU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апра</a:t>
            </a:r>
            <a:r>
              <a:rPr lang="en-US" sz="2800" b="1" spc="-2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ленности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sz="2800" b="1" spc="959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spc="-47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en-US" sz="2800" b="1" spc="1192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</a:t>
            </a:r>
            <a:r>
              <a:rPr lang="en-US" sz="2800" b="1" spc="-1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рамм</a:t>
            </a:r>
            <a:r>
              <a:rPr lang="en-US" sz="2800" b="1" spc="1189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пси</a:t>
            </a:r>
            <a:r>
              <a:rPr lang="en-US" sz="2800" b="1" spc="-33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  <a:r>
              <a:rPr lang="en-US" sz="2800" b="1" spc="-2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лого</a:t>
            </a:r>
            <a:r>
              <a:rPr lang="ru-RU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педагогичес</a:t>
            </a:r>
            <a:r>
              <a:rPr lang="en-US" sz="2800" b="1" spc="-35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ой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ts val="2880"/>
              </a:lnSpc>
              <a:spcBef>
                <a:spcPts val="0"/>
              </a:spcBef>
              <a:buClrTx/>
              <a:buNone/>
            </a:pP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поддержки</a:t>
            </a:r>
            <a:r>
              <a:rPr lang="en-US" sz="2800" b="1" spc="732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позитивно</a:t>
            </a:r>
            <a:r>
              <a:rPr lang="en-US" sz="2800" b="1" spc="966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й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социализаци</a:t>
            </a:r>
            <a:r>
              <a:rPr lang="en-US" sz="2800" b="1" spc="969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en-US" sz="2800" b="1" spc="967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индивидуализаци</a:t>
            </a:r>
            <a:r>
              <a:rPr lang="en-US" sz="2800" b="1" spc="-2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2800" b="1" spc="-28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развити</a:t>
            </a:r>
            <a:r>
              <a:rPr lang="en-US" sz="2800" b="1" spc="2503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личност</a:t>
            </a:r>
            <a:r>
              <a:rPr lang="en-US" sz="2800" b="1" spc="2493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дете</a:t>
            </a:r>
            <a:r>
              <a:rPr lang="en-US" sz="2800" b="1" spc="247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й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дош</a:t>
            </a:r>
            <a:r>
              <a:rPr lang="en-US" sz="2800" b="1" spc="-4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spc="-2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льног</a:t>
            </a:r>
            <a:r>
              <a:rPr lang="en-US" sz="2800" b="1" spc="2494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возрас</a:t>
            </a:r>
            <a:r>
              <a:rPr lang="en-US" sz="2800" b="1" spc="-14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ru-RU" sz="2800" b="1" spc="2493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</a:p>
          <a:p>
            <a:pPr marL="0" lvl="0" indent="0" algn="just">
              <a:lnSpc>
                <a:spcPts val="2880"/>
              </a:lnSpc>
              <a:spcBef>
                <a:spcPts val="0"/>
              </a:spcBef>
              <a:buClrTx/>
              <a:buNone/>
              <a:tabLst>
                <a:tab pos="2307945" algn="l"/>
                <a:tab pos="4233011" algn="l"/>
                <a:tab pos="6176492" algn="l"/>
              </a:tabLst>
            </a:pP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опред</a:t>
            </a:r>
            <a:r>
              <a:rPr lang="en-US" sz="2800" b="1" spc="-3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ляет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b="1" spc="-35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spc="-1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пле</a:t>
            </a:r>
            <a:r>
              <a:rPr lang="en-US" sz="2800" b="1" spc="-3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основных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b="1" spc="-45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арактери</a:t>
            </a:r>
            <a:r>
              <a:rPr lang="en-US" sz="2800" b="1" spc="-16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тик</a:t>
            </a:r>
            <a:endParaRPr lang="en-US" sz="28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ts val="2880"/>
              </a:lnSpc>
              <a:spcBef>
                <a:spcPts val="0"/>
              </a:spcBef>
              <a:buClrTx/>
              <a:buNone/>
            </a:pP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дош</a:t>
            </a:r>
            <a:r>
              <a:rPr lang="en-US" sz="2800" b="1" spc="-4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spc="-28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льног</a:t>
            </a:r>
            <a:r>
              <a:rPr lang="en-US" sz="2800" b="1" spc="682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образования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ru-RU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Реализуется в течении всего периода пребывания детей в детском саду от 1 года до прекращения образовательных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2885233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809377-0828-4965-AF6F-BF3EDC25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latin typeface="Calibri" panose="020F0502020204030204" pitchFamily="34" charset="0"/>
                <a:cs typeface="Calibri" panose="020F0502020204030204" pitchFamily="34" charset="0"/>
              </a:rPr>
              <a:t>Программа состоит из 2-х частей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E64BAF8-5367-49D7-AA27-4A6C92C45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89211" y="2133600"/>
            <a:ext cx="3341805" cy="3777622"/>
          </a:xfrm>
        </p:spPr>
        <p:txBody>
          <a:bodyPr/>
          <a:lstStyle/>
          <a:p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Обязательная часть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   </a:t>
            </a:r>
            <a:r>
              <a:rPr lang="ru-RU" sz="2800" b="1" dirty="0"/>
              <a:t>- </a:t>
            </a:r>
            <a:r>
              <a:rPr lang="ru-RU" sz="2800" b="1" dirty="0">
                <a:solidFill>
                  <a:schemeClr val="accent1"/>
                </a:solidFill>
              </a:rPr>
              <a:t>занимает 90% от её   общего объема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126FB0FD-364F-42A3-8588-81CBEC9DA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11861" y="2126222"/>
            <a:ext cx="4865614" cy="377762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Вариативная часть</a:t>
            </a:r>
          </a:p>
          <a:p>
            <a:pPr marL="0" indent="0">
              <a:buNone/>
            </a:pP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ru-RU" sz="3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(часть, сформированная участниками образовательного процесса) – </a:t>
            </a:r>
            <a:r>
              <a:rPr lang="ru-RU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занимает 10% от её общего объема</a:t>
            </a:r>
            <a:endParaRPr lang="ru-RU" sz="32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8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3641115-83CA-4E91-A557-9107FAC1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Обязательная часть: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5A7CA24-2BBE-48BD-BD11-7273A6F40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914" y="2133600"/>
            <a:ext cx="9457698" cy="4468536"/>
          </a:xfrm>
        </p:spPr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Федеральн</a:t>
            </a:r>
            <a:r>
              <a:rPr lang="ru-RU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ая</a:t>
            </a:r>
            <a:r>
              <a:rPr lang="ru-RU" sz="2800" b="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spc="-12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разоват</a:t>
            </a:r>
            <a:r>
              <a:rPr lang="en-US" sz="2800" b="1" spc="-38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ль</a:t>
            </a:r>
            <a:r>
              <a:rPr lang="ru-RU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ная</a:t>
            </a:r>
            <a:r>
              <a:rPr lang="ru-RU" sz="2800" b="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</a:t>
            </a:r>
            <a:r>
              <a:rPr lang="en-US" sz="2800" b="1" spc="-16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рамм</a:t>
            </a:r>
            <a:r>
              <a:rPr lang="ru-RU" sz="2800" b="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ru-RU" sz="2800" b="1" spc="-19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en-US" sz="2800" b="1" spc="-19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ш</a:t>
            </a:r>
            <a:r>
              <a:rPr lang="en-US" sz="2800" b="1" spc="-38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800" b="1" spc="-3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льного</a:t>
            </a:r>
            <a:r>
              <a:rPr lang="ru-RU" sz="2800" b="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</a:t>
            </a:r>
            <a:r>
              <a:rPr lang="en-US" sz="2800" b="1" spc="1864" dirty="0" err="1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r>
              <a:rPr lang="en-US" sz="2800" b="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(ФО</a:t>
            </a:r>
            <a:r>
              <a:rPr lang="en-US" sz="2800" b="1" spc="1852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en-US" sz="2800" b="1" spc="-3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en-US" sz="2800" b="1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800" b="1" spc="1862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sz="2400" b="1" spc="1848" dirty="0">
                <a:solidFill>
                  <a:srgbClr val="5723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lang="en-US" sz="2400" spc="-16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вер</a:t>
            </a:r>
            <a:r>
              <a:rPr lang="en-US" sz="2400" spc="-26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ж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ден</a:t>
            </a:r>
            <a:r>
              <a:rPr lang="en-US" sz="2400" spc="166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en-US" sz="2400" spc="-14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ри</a:t>
            </a:r>
            <a:r>
              <a:rPr lang="en-US" sz="2400" spc="-46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en-US" sz="2400" spc="-18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400" spc="1656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en-US" sz="2400" spc="-12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нистерс</a:t>
            </a:r>
            <a:r>
              <a:rPr lang="en-US" sz="2400" spc="-12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ts val="2409"/>
              </a:lnSpc>
              <a:spcBef>
                <a:spcPts val="0"/>
              </a:spcBef>
              <a:buClrTx/>
              <a:buNone/>
            </a:pP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просве</a:t>
            </a:r>
            <a:r>
              <a:rPr lang="en-US" sz="2400" spc="-14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щ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ени</a:t>
            </a:r>
            <a:r>
              <a:rPr lang="en-US" sz="2400" spc="512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r>
              <a:rPr lang="en-US" sz="2400" spc="-1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400" spc="-1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сийс</a:t>
            </a:r>
            <a:r>
              <a:rPr lang="en-US" sz="2400" spc="-4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400" spc="506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й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федераци</a:t>
            </a:r>
            <a:r>
              <a:rPr lang="en-US" sz="2400" spc="528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</a:t>
            </a:r>
            <a:endParaRPr lang="ru-RU" sz="2400" spc="528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ts val="2409"/>
              </a:lnSpc>
              <a:spcBef>
                <a:spcPts val="0"/>
              </a:spcBef>
              <a:buClrTx/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№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102</a:t>
            </a:r>
            <a:r>
              <a:rPr lang="en-US" sz="2400" spc="519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en-US" sz="2400" spc="54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spc="543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ноябр</a:t>
            </a:r>
            <a:r>
              <a:rPr lang="en-US" sz="2400" spc="539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2022г.</a:t>
            </a:r>
          </a:p>
          <a:p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Реализуется педагогическими работниками ДОО во всех помещениях и на территории детского сада, со всеми детьми ДОО.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051959C-6C15-4B89-A08C-22180DE1D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8762" y="2402048"/>
            <a:ext cx="1566808" cy="156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5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0236B2-F769-4B3B-91C1-8C921FD8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Вариативная часть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168E3C-00EA-447C-A9D2-4A609A99D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19075"/>
            <a:ext cx="8915400" cy="4292147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Парциальная 	программа дошкольного  образования «Дорогою добра» </a:t>
            </a:r>
            <a:r>
              <a:rPr lang="ru-RU" sz="28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Л.В.Коломийченко</a:t>
            </a:r>
            <a:r>
              <a:rPr lang="ru-RU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2400" dirty="0"/>
              <a:t>дополняет содержание области </a:t>
            </a:r>
          </a:p>
          <a:p>
            <a:pPr marL="0" indent="0">
              <a:buNone/>
            </a:pPr>
            <a:r>
              <a:rPr lang="ru-RU" sz="2400" dirty="0"/>
              <a:t>«Социально-коммуникативное развитие»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b="1" dirty="0"/>
              <a:t>Реализуется педагогическими работниками ДОО  в форме организованной образовательной деятельности со всеми детьми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E84B853-CE6E-4888-8177-DE34747A8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739" y="2279575"/>
            <a:ext cx="1840117" cy="1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3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F69F284-878A-4E75-9F69-19860D5FD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8917" y="296940"/>
            <a:ext cx="8911687" cy="1280890"/>
          </a:xfrm>
        </p:spPr>
        <p:txBody>
          <a:bodyPr/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Планируемые результаты освоения программы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44AF18BC-9ABF-400F-A573-746C2D0EB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444662"/>
              </p:ext>
            </p:extLst>
          </p:nvPr>
        </p:nvGraphicFramePr>
        <p:xfrm>
          <a:off x="1287682" y="1577829"/>
          <a:ext cx="10347847" cy="4630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4614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6FCDE9-0EFE-4C43-8D8F-BEC7B1DF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856" y="306333"/>
            <a:ext cx="9848674" cy="1280890"/>
          </a:xfrm>
        </p:spPr>
        <p:txBody>
          <a:bodyPr>
            <a:no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Образовательные области, обеспечивающие разностороннее развитие детей в соответствии с ФГОС ДО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331CF561-4266-4A70-83D6-281A705961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068150"/>
              </p:ext>
            </p:extLst>
          </p:nvPr>
        </p:nvGraphicFramePr>
        <p:xfrm>
          <a:off x="1507309" y="1904166"/>
          <a:ext cx="8915400" cy="473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47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641866D-AC5A-4485-8D9D-E729B2505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527" y="264454"/>
            <a:ext cx="8911687" cy="1280890"/>
          </a:xfrm>
        </p:spPr>
        <p:txBody>
          <a:bodyPr>
            <a:normAutofit/>
          </a:bodyPr>
          <a:lstStyle/>
          <a:p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Содержание образовательной области «Социально-коммуникативное развитие»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A62C0D23-282F-4492-8B74-B9FE42AE2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058306"/>
              </p:ext>
            </p:extLst>
          </p:nvPr>
        </p:nvGraphicFramePr>
        <p:xfrm>
          <a:off x="3063329" y="1627263"/>
          <a:ext cx="5137049" cy="5142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808">
                  <a:extLst>
                    <a:ext uri="{9D8B030D-6E8A-4147-A177-3AD203B41FA5}">
                      <a16:colId xmlns:a16="http://schemas.microsoft.com/office/drawing/2014/main" xmlns="" val="344563470"/>
                    </a:ext>
                  </a:extLst>
                </a:gridCol>
                <a:gridCol w="2898241">
                  <a:extLst>
                    <a:ext uri="{9D8B030D-6E8A-4147-A177-3AD203B41FA5}">
                      <a16:colId xmlns:a16="http://schemas.microsoft.com/office/drawing/2014/main" xmlns="" val="873044423"/>
                    </a:ext>
                  </a:extLst>
                </a:gridCol>
              </a:tblGrid>
              <a:tr h="44481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Возраст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QR-</a:t>
                      </a:r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9768721"/>
                  </a:ext>
                </a:extLst>
              </a:tr>
              <a:tr h="95634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3281781"/>
                  </a:ext>
                </a:extLst>
              </a:tr>
              <a:tr h="931178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3-4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7314089"/>
                  </a:ext>
                </a:extLst>
              </a:tr>
              <a:tr h="947956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4-5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4063782"/>
                  </a:ext>
                </a:extLst>
              </a:tr>
              <a:tr h="922789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5-6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4815150"/>
                  </a:ext>
                </a:extLst>
              </a:tr>
              <a:tr h="939567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6-7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9038396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1465AF3-ABFD-4EBD-A657-7400D6C1E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4556" y="2156883"/>
            <a:ext cx="808096" cy="80809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FAC8434-BBE3-4BEB-B093-DEB824A94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556" y="3084926"/>
            <a:ext cx="808096" cy="80809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6B75A48-9FED-4407-8E82-ADB0888E4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4556" y="4012969"/>
            <a:ext cx="808096" cy="80809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50FD3B9D-5A20-4B1F-819A-24F6A7EBBF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94557" y="4941013"/>
            <a:ext cx="808096" cy="80809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F880A2A5-0A67-4B3B-98C6-A3CA876047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4556" y="5868348"/>
            <a:ext cx="808096" cy="80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165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268</TotalTime>
  <Words>417</Words>
  <Application>Microsoft Office PowerPoint</Application>
  <PresentationFormat>Произвольный</PresentationFormat>
  <Paragraphs>102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Легкий дым</vt:lpstr>
      <vt:lpstr>             Краткая презентация образовательной программы дошкольного образования  </vt:lpstr>
      <vt:lpstr>Образовательная программа дошкольного образования разработана в соответствии с: </vt:lpstr>
      <vt:lpstr>ЦельПрограммы: разностороннееразвитиеребенканаоснове духовно-нравственныхценностейроссийскогонарода,  историческихинационально-культурныхтрадиций </vt:lpstr>
      <vt:lpstr>Программа состоит из 2-х частей</vt:lpstr>
      <vt:lpstr>Обязательная часть:</vt:lpstr>
      <vt:lpstr>Вариативная часть</vt:lpstr>
      <vt:lpstr>Планируемые результаты освоения программы</vt:lpstr>
      <vt:lpstr>Образовательные области, обеспечивающие разностороннее развитие детей в соответствии с ФГОС ДО</vt:lpstr>
      <vt:lpstr>Содержание образовательной области «Социально-коммуникативное развитие»</vt:lpstr>
      <vt:lpstr>Содержание образовательной области «Познавательное развитие»</vt:lpstr>
      <vt:lpstr>Содержание образовательной области «Речевое развитие»</vt:lpstr>
      <vt:lpstr>Содержание образовательной области «Художественно-эстетическое развитие»</vt:lpstr>
      <vt:lpstr>Содержание образовательной области «Физическое развитие»</vt:lpstr>
      <vt:lpstr>Рабочая программа воспитания  Цель программы воспитания </vt:lpstr>
      <vt:lpstr>Взаимодействие с семьями обучающихся</vt:lpstr>
      <vt:lpstr>Вопросы, предложения и замечания по образовательной программе вы можете оставить здесь: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дошкольного образования</dc:title>
  <dc:creator>User</dc:creator>
  <cp:lastModifiedBy>777</cp:lastModifiedBy>
  <cp:revision>22</cp:revision>
  <dcterms:created xsi:type="dcterms:W3CDTF">2023-11-01T22:35:03Z</dcterms:created>
  <dcterms:modified xsi:type="dcterms:W3CDTF">2024-06-10T03:12:45Z</dcterms:modified>
</cp:coreProperties>
</file>